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4"/>
  </p:sldMasterIdLst>
  <p:notesMasterIdLst>
    <p:notesMasterId r:id="rId18"/>
  </p:notesMasterIdLst>
  <p:sldIdLst>
    <p:sldId id="345" r:id="rId5"/>
    <p:sldId id="360" r:id="rId6"/>
    <p:sldId id="369" r:id="rId7"/>
    <p:sldId id="370" r:id="rId8"/>
    <p:sldId id="371" r:id="rId9"/>
    <p:sldId id="351" r:id="rId10"/>
    <p:sldId id="353" r:id="rId11"/>
    <p:sldId id="354" r:id="rId12"/>
    <p:sldId id="355" r:id="rId13"/>
    <p:sldId id="356" r:id="rId14"/>
    <p:sldId id="357" r:id="rId15"/>
    <p:sldId id="358" r:id="rId16"/>
    <p:sldId id="368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Montserrat" pitchFamily="2" charset="77"/>
      <p:regular r:id="rId23"/>
      <p:bold r:id="rId24"/>
      <p:italic r:id="rId25"/>
      <p:boldItalic r:id="rId26"/>
    </p:embeddedFont>
    <p:embeddedFont>
      <p:font typeface="Montserrat Medium" pitchFamily="2" charset="77"/>
      <p:regular r:id="rId27"/>
      <p:italic r:id="rId28"/>
    </p:embeddedFont>
    <p:embeddedFont>
      <p:font typeface="Montserrat SemiBold" pitchFamily="2" charset="77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86FF"/>
    <a:srgbClr val="E2FB0C"/>
    <a:srgbClr val="FFFFFF"/>
    <a:srgbClr val="D6EA23"/>
    <a:srgbClr val="E1FA0B"/>
    <a:srgbClr val="78857D"/>
    <a:srgbClr val="EBEBFF"/>
    <a:srgbClr val="FFFF00"/>
    <a:srgbClr val="000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28" autoAdjust="0"/>
    <p:restoredTop sz="96229" autoAdjust="0"/>
  </p:normalViewPr>
  <p:slideViewPr>
    <p:cSldViewPr snapToGrid="0">
      <p:cViewPr varScale="1">
        <p:scale>
          <a:sx n="128" d="100"/>
          <a:sy n="128" d="100"/>
        </p:scale>
        <p:origin x="8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 LA FUENTE NÚÑEZ, Vânia" userId="e9f76533-4aad-4858-aa19-4a8cfa0241e0" providerId="ADAL" clId="{C9690470-D072-40F0-8839-0344189C5505}"/>
    <pc:docChg chg="undo redo custSel addSld delSld modSld modMainMaster">
      <pc:chgData name="DE LA FUENTE NÚÑEZ, Vânia" userId="e9f76533-4aad-4858-aa19-4a8cfa0241e0" providerId="ADAL" clId="{C9690470-D072-40F0-8839-0344189C5505}" dt="2021-03-03T21:33:30.077" v="520" actId="20577"/>
      <pc:docMkLst>
        <pc:docMk/>
      </pc:docMkLst>
      <pc:sldChg chg="modSp del">
        <pc:chgData name="DE LA FUENTE NÚÑEZ, Vânia" userId="e9f76533-4aad-4858-aa19-4a8cfa0241e0" providerId="ADAL" clId="{C9690470-D072-40F0-8839-0344189C5505}" dt="2021-03-03T21:04:46.595" v="121" actId="2696"/>
        <pc:sldMkLst>
          <pc:docMk/>
          <pc:sldMk cId="2347355370" sldId="347"/>
        </pc:sldMkLst>
        <pc:spChg chg="mod">
          <ac:chgData name="DE LA FUENTE NÚÑEZ, Vânia" userId="e9f76533-4aad-4858-aa19-4a8cfa0241e0" providerId="ADAL" clId="{C9690470-D072-40F0-8839-0344189C5505}" dt="2021-03-03T21:02:33.339" v="107" actId="6549"/>
          <ac:spMkLst>
            <pc:docMk/>
            <pc:sldMk cId="2347355370" sldId="347"/>
            <ac:spMk id="2" creationId="{32BF3B90-E471-4C3C-A703-114FA4C869E0}"/>
          </ac:spMkLst>
        </pc:spChg>
        <pc:spChg chg="mod">
          <ac:chgData name="DE LA FUENTE NÚÑEZ, Vânia" userId="e9f76533-4aad-4858-aa19-4a8cfa0241e0" providerId="ADAL" clId="{C9690470-D072-40F0-8839-0344189C5505}" dt="2021-03-03T21:03:53.206" v="110" actId="20577"/>
          <ac:spMkLst>
            <pc:docMk/>
            <pc:sldMk cId="2347355370" sldId="347"/>
            <ac:spMk id="3" creationId="{AB0768AF-3E79-4877-A4C6-90C90C2CE24D}"/>
          </ac:spMkLst>
        </pc:spChg>
      </pc:sldChg>
      <pc:sldChg chg="del">
        <pc:chgData name="DE LA FUENTE NÚÑEZ, Vânia" userId="e9f76533-4aad-4858-aa19-4a8cfa0241e0" providerId="ADAL" clId="{C9690470-D072-40F0-8839-0344189C5505}" dt="2021-03-03T21:11:10.242" v="154" actId="2696"/>
        <pc:sldMkLst>
          <pc:docMk/>
          <pc:sldMk cId="3369801235" sldId="348"/>
        </pc:sldMkLst>
      </pc:sldChg>
      <pc:sldChg chg="modSp">
        <pc:chgData name="DE LA FUENTE NÚÑEZ, Vânia" userId="e9f76533-4aad-4858-aa19-4a8cfa0241e0" providerId="ADAL" clId="{C9690470-D072-40F0-8839-0344189C5505}" dt="2021-03-03T21:18:12.300" v="289" actId="20577"/>
        <pc:sldMkLst>
          <pc:docMk/>
          <pc:sldMk cId="1285185424" sldId="351"/>
        </pc:sldMkLst>
        <pc:spChg chg="mod">
          <ac:chgData name="DE LA FUENTE NÚÑEZ, Vânia" userId="e9f76533-4aad-4858-aa19-4a8cfa0241e0" providerId="ADAL" clId="{C9690470-D072-40F0-8839-0344189C5505}" dt="2021-03-03T21:17:11.740" v="266" actId="2711"/>
          <ac:spMkLst>
            <pc:docMk/>
            <pc:sldMk cId="1285185424" sldId="351"/>
            <ac:spMk id="2" creationId="{6B5CBE65-4FD8-4F06-99FF-12436A851F1E}"/>
          </ac:spMkLst>
        </pc:spChg>
        <pc:spChg chg="mod">
          <ac:chgData name="DE LA FUENTE NÚÑEZ, Vânia" userId="e9f76533-4aad-4858-aa19-4a8cfa0241e0" providerId="ADAL" clId="{C9690470-D072-40F0-8839-0344189C5505}" dt="2021-03-03T21:18:12.300" v="289" actId="20577"/>
          <ac:spMkLst>
            <pc:docMk/>
            <pc:sldMk cId="1285185424" sldId="351"/>
            <ac:spMk id="3" creationId="{B487E984-FA4D-4179-9774-8CD7FE8949F9}"/>
          </ac:spMkLst>
        </pc:spChg>
      </pc:sldChg>
      <pc:sldChg chg="modSp">
        <pc:chgData name="DE LA FUENTE NÚÑEZ, Vânia" userId="e9f76533-4aad-4858-aa19-4a8cfa0241e0" providerId="ADAL" clId="{C9690470-D072-40F0-8839-0344189C5505}" dt="2021-03-03T21:21:36.194" v="320"/>
        <pc:sldMkLst>
          <pc:docMk/>
          <pc:sldMk cId="2584570910" sldId="353"/>
        </pc:sldMkLst>
        <pc:spChg chg="mod">
          <ac:chgData name="DE LA FUENTE NÚÑEZ, Vânia" userId="e9f76533-4aad-4858-aa19-4a8cfa0241e0" providerId="ADAL" clId="{C9690470-D072-40F0-8839-0344189C5505}" dt="2021-03-03T21:18:36.182" v="291"/>
          <ac:spMkLst>
            <pc:docMk/>
            <pc:sldMk cId="2584570910" sldId="353"/>
            <ac:spMk id="2" creationId="{62D802B9-8E07-49D1-86B4-9FF686AED62E}"/>
          </ac:spMkLst>
        </pc:spChg>
        <pc:spChg chg="mod">
          <ac:chgData name="DE LA FUENTE NÚÑEZ, Vânia" userId="e9f76533-4aad-4858-aa19-4a8cfa0241e0" providerId="ADAL" clId="{C9690470-D072-40F0-8839-0344189C5505}" dt="2021-03-03T21:21:14.618" v="319" actId="20577"/>
          <ac:spMkLst>
            <pc:docMk/>
            <pc:sldMk cId="2584570910" sldId="353"/>
            <ac:spMk id="7" creationId="{094627F8-170B-4210-BB98-9030DD836A09}"/>
          </ac:spMkLst>
        </pc:spChg>
        <pc:spChg chg="mod">
          <ac:chgData name="DE LA FUENTE NÚÑEZ, Vânia" userId="e9f76533-4aad-4858-aa19-4a8cfa0241e0" providerId="ADAL" clId="{C9690470-D072-40F0-8839-0344189C5505}" dt="2021-03-03T21:21:36.194" v="320"/>
          <ac:spMkLst>
            <pc:docMk/>
            <pc:sldMk cId="2584570910" sldId="353"/>
            <ac:spMk id="26" creationId="{BF92A6AC-F7B9-42E8-90C0-9744A406CB0D}"/>
          </ac:spMkLst>
        </pc:spChg>
      </pc:sldChg>
      <pc:sldChg chg="modSp">
        <pc:chgData name="DE LA FUENTE NÚÑEZ, Vânia" userId="e9f76533-4aad-4858-aa19-4a8cfa0241e0" providerId="ADAL" clId="{C9690470-D072-40F0-8839-0344189C5505}" dt="2021-03-03T21:23:09.605" v="334" actId="2711"/>
        <pc:sldMkLst>
          <pc:docMk/>
          <pc:sldMk cId="2423592536" sldId="354"/>
        </pc:sldMkLst>
        <pc:spChg chg="mod">
          <ac:chgData name="DE LA FUENTE NÚÑEZ, Vânia" userId="e9f76533-4aad-4858-aa19-4a8cfa0241e0" providerId="ADAL" clId="{C9690470-D072-40F0-8839-0344189C5505}" dt="2021-03-03T21:23:09.605" v="334" actId="2711"/>
          <ac:spMkLst>
            <pc:docMk/>
            <pc:sldMk cId="2423592536" sldId="354"/>
            <ac:spMk id="2" creationId="{49DD7391-4803-4661-8409-C14349167650}"/>
          </ac:spMkLst>
        </pc:spChg>
        <pc:spChg chg="mod">
          <ac:chgData name="DE LA FUENTE NÚÑEZ, Vânia" userId="e9f76533-4aad-4858-aa19-4a8cfa0241e0" providerId="ADAL" clId="{C9690470-D072-40F0-8839-0344189C5505}" dt="2021-03-03T21:21:46.725" v="321"/>
          <ac:spMkLst>
            <pc:docMk/>
            <pc:sldMk cId="2423592536" sldId="354"/>
            <ac:spMk id="3" creationId="{E956595F-0B05-4627-B1F2-7FB2A20433E4}"/>
          </ac:spMkLst>
        </pc:spChg>
      </pc:sldChg>
      <pc:sldChg chg="modSp">
        <pc:chgData name="DE LA FUENTE NÚÑEZ, Vânia" userId="e9f76533-4aad-4858-aa19-4a8cfa0241e0" providerId="ADAL" clId="{C9690470-D072-40F0-8839-0344189C5505}" dt="2021-03-03T21:24:32.917" v="347" actId="2711"/>
        <pc:sldMkLst>
          <pc:docMk/>
          <pc:sldMk cId="991501710" sldId="355"/>
        </pc:sldMkLst>
        <pc:spChg chg="mod">
          <ac:chgData name="DE LA FUENTE NÚÑEZ, Vânia" userId="e9f76533-4aad-4858-aa19-4a8cfa0241e0" providerId="ADAL" clId="{C9690470-D072-40F0-8839-0344189C5505}" dt="2021-03-03T21:24:32.917" v="347" actId="2711"/>
          <ac:spMkLst>
            <pc:docMk/>
            <pc:sldMk cId="991501710" sldId="355"/>
            <ac:spMk id="2" creationId="{49DD7391-4803-4661-8409-C14349167650}"/>
          </ac:spMkLst>
        </pc:spChg>
        <pc:spChg chg="mod">
          <ac:chgData name="DE LA FUENTE NÚÑEZ, Vânia" userId="e9f76533-4aad-4858-aa19-4a8cfa0241e0" providerId="ADAL" clId="{C9690470-D072-40F0-8839-0344189C5505}" dt="2021-03-03T21:21:55.823" v="322"/>
          <ac:spMkLst>
            <pc:docMk/>
            <pc:sldMk cId="991501710" sldId="355"/>
            <ac:spMk id="3" creationId="{E956595F-0B05-4627-B1F2-7FB2A20433E4}"/>
          </ac:spMkLst>
        </pc:spChg>
      </pc:sldChg>
      <pc:sldChg chg="modSp">
        <pc:chgData name="DE LA FUENTE NÚÑEZ, Vânia" userId="e9f76533-4aad-4858-aa19-4a8cfa0241e0" providerId="ADAL" clId="{C9690470-D072-40F0-8839-0344189C5505}" dt="2021-03-03T21:25:45.139" v="362" actId="20577"/>
        <pc:sldMkLst>
          <pc:docMk/>
          <pc:sldMk cId="3987408607" sldId="356"/>
        </pc:sldMkLst>
        <pc:spChg chg="mod">
          <ac:chgData name="DE LA FUENTE NÚÑEZ, Vânia" userId="e9f76533-4aad-4858-aa19-4a8cfa0241e0" providerId="ADAL" clId="{C9690470-D072-40F0-8839-0344189C5505}" dt="2021-03-03T21:25:45.139" v="362" actId="20577"/>
          <ac:spMkLst>
            <pc:docMk/>
            <pc:sldMk cId="3987408607" sldId="356"/>
            <ac:spMk id="2" creationId="{49DD7391-4803-4661-8409-C14349167650}"/>
          </ac:spMkLst>
        </pc:spChg>
        <pc:spChg chg="mod">
          <ac:chgData name="DE LA FUENTE NÚÑEZ, Vânia" userId="e9f76533-4aad-4858-aa19-4a8cfa0241e0" providerId="ADAL" clId="{C9690470-D072-40F0-8839-0344189C5505}" dt="2021-03-03T21:22:08.347" v="324"/>
          <ac:spMkLst>
            <pc:docMk/>
            <pc:sldMk cId="3987408607" sldId="356"/>
            <ac:spMk id="3" creationId="{E956595F-0B05-4627-B1F2-7FB2A20433E4}"/>
          </ac:spMkLst>
        </pc:spChg>
      </pc:sldChg>
      <pc:sldChg chg="addSp delSp modSp">
        <pc:chgData name="DE LA FUENTE NÚÑEZ, Vânia" userId="e9f76533-4aad-4858-aa19-4a8cfa0241e0" providerId="ADAL" clId="{C9690470-D072-40F0-8839-0344189C5505}" dt="2021-03-03T21:31:58.209" v="439" actId="14100"/>
        <pc:sldMkLst>
          <pc:docMk/>
          <pc:sldMk cId="2416289288" sldId="357"/>
        </pc:sldMkLst>
        <pc:spChg chg="mod">
          <ac:chgData name="DE LA FUENTE NÚÑEZ, Vânia" userId="e9f76533-4aad-4858-aa19-4a8cfa0241e0" providerId="ADAL" clId="{C9690470-D072-40F0-8839-0344189C5505}" dt="2021-03-03T21:31:47.387" v="438" actId="255"/>
          <ac:spMkLst>
            <pc:docMk/>
            <pc:sldMk cId="2416289288" sldId="357"/>
            <ac:spMk id="2" creationId="{62D802B9-8E07-49D1-86B4-9FF686AED62E}"/>
          </ac:spMkLst>
        </pc:spChg>
        <pc:spChg chg="add del mod ord">
          <ac:chgData name="DE LA FUENTE NÚÑEZ, Vânia" userId="e9f76533-4aad-4858-aa19-4a8cfa0241e0" providerId="ADAL" clId="{C9690470-D072-40F0-8839-0344189C5505}" dt="2021-03-03T21:31:25.813" v="434" actId="167"/>
          <ac:spMkLst>
            <pc:docMk/>
            <pc:sldMk cId="2416289288" sldId="357"/>
            <ac:spMk id="3" creationId="{BD325444-6572-482D-B9BD-808FFE9B29AC}"/>
          </ac:spMkLst>
        </pc:spChg>
        <pc:spChg chg="add del mod ord">
          <ac:chgData name="DE LA FUENTE NÚÑEZ, Vânia" userId="e9f76533-4aad-4858-aa19-4a8cfa0241e0" providerId="ADAL" clId="{C9690470-D072-40F0-8839-0344189C5505}" dt="2021-03-03T21:29:33.434" v="408" actId="1076"/>
          <ac:spMkLst>
            <pc:docMk/>
            <pc:sldMk cId="2416289288" sldId="357"/>
            <ac:spMk id="4" creationId="{68470302-F3F9-4476-AEEA-EC8CF2F9E50B}"/>
          </ac:spMkLst>
        </pc:spChg>
        <pc:spChg chg="mod">
          <ac:chgData name="DE LA FUENTE NÚÑEZ, Vânia" userId="e9f76533-4aad-4858-aa19-4a8cfa0241e0" providerId="ADAL" clId="{C9690470-D072-40F0-8839-0344189C5505}" dt="2021-03-03T21:31:58.209" v="439" actId="14100"/>
          <ac:spMkLst>
            <pc:docMk/>
            <pc:sldMk cId="2416289288" sldId="357"/>
            <ac:spMk id="7" creationId="{094627F8-170B-4210-BB98-9030DD836A09}"/>
          </ac:spMkLst>
        </pc:spChg>
        <pc:spChg chg="add del">
          <ac:chgData name="DE LA FUENTE NÚÑEZ, Vânia" userId="e9f76533-4aad-4858-aa19-4a8cfa0241e0" providerId="ADAL" clId="{C9690470-D072-40F0-8839-0344189C5505}" dt="2021-03-03T21:31:29.617" v="435" actId="478"/>
          <ac:spMkLst>
            <pc:docMk/>
            <pc:sldMk cId="2416289288" sldId="357"/>
            <ac:spMk id="14" creationId="{EF94875F-B45D-4954-A75E-E54A19D5B4E8}"/>
          </ac:spMkLst>
        </pc:spChg>
        <pc:spChg chg="mod">
          <ac:chgData name="DE LA FUENTE NÚÑEZ, Vânia" userId="e9f76533-4aad-4858-aa19-4a8cfa0241e0" providerId="ADAL" clId="{C9690470-D072-40F0-8839-0344189C5505}" dt="2021-03-03T21:29:41.085" v="409" actId="6549"/>
          <ac:spMkLst>
            <pc:docMk/>
            <pc:sldMk cId="2416289288" sldId="357"/>
            <ac:spMk id="15" creationId="{9DFD2545-537A-49D9-A53A-4AC191835A35}"/>
          </ac:spMkLst>
        </pc:spChg>
      </pc:sldChg>
      <pc:sldChg chg="modSp">
        <pc:chgData name="DE LA FUENTE NÚÑEZ, Vânia" userId="e9f76533-4aad-4858-aa19-4a8cfa0241e0" providerId="ADAL" clId="{C9690470-D072-40F0-8839-0344189C5505}" dt="2021-03-03T21:33:30.077" v="520" actId="20577"/>
        <pc:sldMkLst>
          <pc:docMk/>
          <pc:sldMk cId="2896199881" sldId="358"/>
        </pc:sldMkLst>
        <pc:spChg chg="mod">
          <ac:chgData name="DE LA FUENTE NÚÑEZ, Vânia" userId="e9f76533-4aad-4858-aa19-4a8cfa0241e0" providerId="ADAL" clId="{C9690470-D072-40F0-8839-0344189C5505}" dt="2021-03-03T21:32:14.083" v="441" actId="14100"/>
          <ac:spMkLst>
            <pc:docMk/>
            <pc:sldMk cId="2896199881" sldId="358"/>
            <ac:spMk id="2" creationId="{97DF1ED3-DE3B-4337-A680-0FF71F4AF877}"/>
          </ac:spMkLst>
        </pc:spChg>
        <pc:spChg chg="mod">
          <ac:chgData name="DE LA FUENTE NÚÑEZ, Vânia" userId="e9f76533-4aad-4858-aa19-4a8cfa0241e0" providerId="ADAL" clId="{C9690470-D072-40F0-8839-0344189C5505}" dt="2021-03-03T21:33:30.077" v="520" actId="20577"/>
          <ac:spMkLst>
            <pc:docMk/>
            <pc:sldMk cId="2896199881" sldId="358"/>
            <ac:spMk id="7" creationId="{A4668D6B-DEF1-4ABB-9375-7E691B294192}"/>
          </ac:spMkLst>
        </pc:spChg>
      </pc:sldChg>
      <pc:sldChg chg="modSp">
        <pc:chgData name="DE LA FUENTE NÚÑEZ, Vânia" userId="e9f76533-4aad-4858-aa19-4a8cfa0241e0" providerId="ADAL" clId="{C9690470-D072-40F0-8839-0344189C5505}" dt="2021-03-03T21:18:56.686" v="293" actId="255"/>
        <pc:sldMkLst>
          <pc:docMk/>
          <pc:sldMk cId="1289796719" sldId="360"/>
        </pc:sldMkLst>
        <pc:spChg chg="mod">
          <ac:chgData name="DE LA FUENTE NÚÑEZ, Vânia" userId="e9f76533-4aad-4858-aa19-4a8cfa0241e0" providerId="ADAL" clId="{C9690470-D072-40F0-8839-0344189C5505}" dt="2021-03-03T21:18:56.686" v="293" actId="255"/>
          <ac:spMkLst>
            <pc:docMk/>
            <pc:sldMk cId="1289796719" sldId="360"/>
            <ac:spMk id="2" creationId="{62D802B9-8E07-49D1-86B4-9FF686AED62E}"/>
          </ac:spMkLst>
        </pc:spChg>
        <pc:spChg chg="mod">
          <ac:chgData name="DE LA FUENTE NÚÑEZ, Vânia" userId="e9f76533-4aad-4858-aa19-4a8cfa0241e0" providerId="ADAL" clId="{C9690470-D072-40F0-8839-0344189C5505}" dt="2021-03-03T21:01:40.643" v="90" actId="2711"/>
          <ac:spMkLst>
            <pc:docMk/>
            <pc:sldMk cId="1289796719" sldId="360"/>
            <ac:spMk id="7" creationId="{094627F8-170B-4210-BB98-9030DD836A09}"/>
          </ac:spMkLst>
        </pc:spChg>
      </pc:sldChg>
      <pc:sldChg chg="modSp del">
        <pc:chgData name="DE LA FUENTE NÚÑEZ, Vânia" userId="e9f76533-4aad-4858-aa19-4a8cfa0241e0" providerId="ADAL" clId="{C9690470-D072-40F0-8839-0344189C5505}" dt="2021-03-03T21:14:04.178" v="191" actId="2696"/>
        <pc:sldMkLst>
          <pc:docMk/>
          <pc:sldMk cId="3003925665" sldId="367"/>
        </pc:sldMkLst>
        <pc:spChg chg="mod">
          <ac:chgData name="DE LA FUENTE NÚÑEZ, Vânia" userId="e9f76533-4aad-4858-aa19-4a8cfa0241e0" providerId="ADAL" clId="{C9690470-D072-40F0-8839-0344189C5505}" dt="2021-03-03T21:11:59.066" v="174" actId="20577"/>
          <ac:spMkLst>
            <pc:docMk/>
            <pc:sldMk cId="3003925665" sldId="367"/>
            <ac:spMk id="3" creationId="{B487E984-FA4D-4179-9774-8CD7FE8949F9}"/>
          </ac:spMkLst>
        </pc:spChg>
      </pc:sldChg>
      <pc:sldChg chg="add del">
        <pc:chgData name="DE LA FUENTE NÚÑEZ, Vânia" userId="e9f76533-4aad-4858-aa19-4a8cfa0241e0" providerId="ADAL" clId="{C9690470-D072-40F0-8839-0344189C5505}" dt="2021-03-03T21:01:47.831" v="91" actId="2696"/>
        <pc:sldMkLst>
          <pc:docMk/>
          <pc:sldMk cId="2508546892" sldId="369"/>
        </pc:sldMkLst>
      </pc:sldChg>
      <pc:sldChg chg="addSp delSp modSp add">
        <pc:chgData name="DE LA FUENTE NÚÑEZ, Vânia" userId="e9f76533-4aad-4858-aa19-4a8cfa0241e0" providerId="ADAL" clId="{C9690470-D072-40F0-8839-0344189C5505}" dt="2021-03-03T21:19:03.724" v="294" actId="255"/>
        <pc:sldMkLst>
          <pc:docMk/>
          <pc:sldMk cId="3764038945" sldId="369"/>
        </pc:sldMkLst>
        <pc:spChg chg="mod">
          <ac:chgData name="DE LA FUENTE NÚÑEZ, Vânia" userId="e9f76533-4aad-4858-aa19-4a8cfa0241e0" providerId="ADAL" clId="{C9690470-D072-40F0-8839-0344189C5505}" dt="2021-03-03T21:19:03.724" v="294" actId="255"/>
          <ac:spMkLst>
            <pc:docMk/>
            <pc:sldMk cId="3764038945" sldId="369"/>
            <ac:spMk id="2" creationId="{32BF3B90-E471-4C3C-A703-114FA4C869E0}"/>
          </ac:spMkLst>
        </pc:spChg>
        <pc:spChg chg="add del mod">
          <ac:chgData name="DE LA FUENTE NÚÑEZ, Vânia" userId="e9f76533-4aad-4858-aa19-4a8cfa0241e0" providerId="ADAL" clId="{C9690470-D072-40F0-8839-0344189C5505}" dt="2021-03-03T21:04:52.884" v="124" actId="1035"/>
          <ac:spMkLst>
            <pc:docMk/>
            <pc:sldMk cId="3764038945" sldId="369"/>
            <ac:spMk id="3" creationId="{AB0768AF-3E79-4877-A4C6-90C90C2CE24D}"/>
          </ac:spMkLst>
        </pc:spChg>
        <pc:spChg chg="add del mod">
          <ac:chgData name="DE LA FUENTE NÚÑEZ, Vânia" userId="e9f76533-4aad-4858-aa19-4a8cfa0241e0" providerId="ADAL" clId="{C9690470-D072-40F0-8839-0344189C5505}" dt="2021-03-03T21:04:51.028" v="123" actId="478"/>
          <ac:spMkLst>
            <pc:docMk/>
            <pc:sldMk cId="3764038945" sldId="369"/>
            <ac:spMk id="8" creationId="{1BFB34CC-D747-4C2A-9437-F8BA343C6406}"/>
          </ac:spMkLst>
        </pc:spChg>
      </pc:sldChg>
      <pc:sldChg chg="modSp add">
        <pc:chgData name="DE LA FUENTE NÚÑEZ, Vânia" userId="e9f76533-4aad-4858-aa19-4a8cfa0241e0" providerId="ADAL" clId="{C9690470-D072-40F0-8839-0344189C5505}" dt="2021-03-03T21:07:59.667" v="153" actId="20577"/>
        <pc:sldMkLst>
          <pc:docMk/>
          <pc:sldMk cId="1227633558" sldId="370"/>
        </pc:sldMkLst>
        <pc:spChg chg="mod">
          <ac:chgData name="DE LA FUENTE NÚÑEZ, Vânia" userId="e9f76533-4aad-4858-aa19-4a8cfa0241e0" providerId="ADAL" clId="{C9690470-D072-40F0-8839-0344189C5505}" dt="2021-03-03T21:05:26.061" v="134"/>
          <ac:spMkLst>
            <pc:docMk/>
            <pc:sldMk cId="1227633558" sldId="370"/>
            <ac:spMk id="3" creationId="{021DD9E9-3D18-43CE-AB2C-FCFC63E7D23A}"/>
          </ac:spMkLst>
        </pc:spChg>
        <pc:spChg chg="mod">
          <ac:chgData name="DE LA FUENTE NÚÑEZ, Vânia" userId="e9f76533-4aad-4858-aa19-4a8cfa0241e0" providerId="ADAL" clId="{C9690470-D072-40F0-8839-0344189C5505}" dt="2021-03-03T21:06:25.154" v="142" actId="14100"/>
          <ac:spMkLst>
            <pc:docMk/>
            <pc:sldMk cId="1227633558" sldId="370"/>
            <ac:spMk id="18" creationId="{D2745185-9107-4638-95D5-2B0D72AD156C}"/>
          </ac:spMkLst>
        </pc:spChg>
        <pc:spChg chg="mod">
          <ac:chgData name="DE LA FUENTE NÚÑEZ, Vânia" userId="e9f76533-4aad-4858-aa19-4a8cfa0241e0" providerId="ADAL" clId="{C9690470-D072-40F0-8839-0344189C5505}" dt="2021-03-03T21:07:59.667" v="153" actId="20577"/>
          <ac:spMkLst>
            <pc:docMk/>
            <pc:sldMk cId="1227633558" sldId="370"/>
            <ac:spMk id="21" creationId="{DE79C9ED-9854-4E07-BEC8-B61C735284AF}"/>
          </ac:spMkLst>
        </pc:spChg>
      </pc:sldChg>
      <pc:sldChg chg="modSp add">
        <pc:chgData name="DE LA FUENTE NÚÑEZ, Vânia" userId="e9f76533-4aad-4858-aa19-4a8cfa0241e0" providerId="ADAL" clId="{C9690470-D072-40F0-8839-0344189C5505}" dt="2021-03-03T21:14:00.982" v="190" actId="108"/>
        <pc:sldMkLst>
          <pc:docMk/>
          <pc:sldMk cId="385230943" sldId="371"/>
        </pc:sldMkLst>
        <pc:spChg chg="mod">
          <ac:chgData name="DE LA FUENTE NÚÑEZ, Vânia" userId="e9f76533-4aad-4858-aa19-4a8cfa0241e0" providerId="ADAL" clId="{C9690470-D072-40F0-8839-0344189C5505}" dt="2021-03-03T21:14:00.982" v="190" actId="108"/>
          <ac:spMkLst>
            <pc:docMk/>
            <pc:sldMk cId="385230943" sldId="371"/>
            <ac:spMk id="2" creationId="{6B5CBE65-4FD8-4F06-99FF-12436A851F1E}"/>
          </ac:spMkLst>
        </pc:spChg>
      </pc:sldChg>
      <pc:sldChg chg="add del">
        <pc:chgData name="DE LA FUENTE NÚÑEZ, Vânia" userId="e9f76533-4aad-4858-aa19-4a8cfa0241e0" providerId="ADAL" clId="{C9690470-D072-40F0-8839-0344189C5505}" dt="2021-03-03T21:24:36.747" v="348" actId="2696"/>
        <pc:sldMkLst>
          <pc:docMk/>
          <pc:sldMk cId="1797883" sldId="372"/>
        </pc:sldMkLst>
      </pc:sldChg>
      <pc:sldChg chg="add del">
        <pc:chgData name="DE LA FUENTE NÚÑEZ, Vânia" userId="e9f76533-4aad-4858-aa19-4a8cfa0241e0" providerId="ADAL" clId="{C9690470-D072-40F0-8839-0344189C5505}" dt="2021-03-03T21:17:16.745" v="267" actId="2696"/>
        <pc:sldMkLst>
          <pc:docMk/>
          <pc:sldMk cId="2899768717" sldId="372"/>
        </pc:sldMkLst>
      </pc:sldChg>
      <pc:sldChg chg="add del">
        <pc:chgData name="DE LA FUENTE NÚÑEZ, Vânia" userId="e9f76533-4aad-4858-aa19-4a8cfa0241e0" providerId="ADAL" clId="{C9690470-D072-40F0-8839-0344189C5505}" dt="2021-03-03T21:23:20.273" v="335" actId="2696"/>
        <pc:sldMkLst>
          <pc:docMk/>
          <pc:sldMk cId="4046146030" sldId="372"/>
        </pc:sldMkLst>
      </pc:sldChg>
      <pc:sldChg chg="add del">
        <pc:chgData name="DE LA FUENTE NÚÑEZ, Vânia" userId="e9f76533-4aad-4858-aa19-4a8cfa0241e0" providerId="ADAL" clId="{C9690470-D072-40F0-8839-0344189C5505}" dt="2021-03-03T21:25:55.533" v="363" actId="2696"/>
        <pc:sldMkLst>
          <pc:docMk/>
          <pc:sldMk cId="4267843895" sldId="372"/>
        </pc:sldMkLst>
      </pc:sldChg>
      <pc:sldMasterChg chg="modSldLayout">
        <pc:chgData name="DE LA FUENTE NÚÑEZ, Vânia" userId="e9f76533-4aad-4858-aa19-4a8cfa0241e0" providerId="ADAL" clId="{C9690470-D072-40F0-8839-0344189C5505}" dt="2021-03-03T20:58:45.469" v="44" actId="1038"/>
        <pc:sldMasterMkLst>
          <pc:docMk/>
          <pc:sldMasterMk cId="3096820562" sldId="2147483648"/>
        </pc:sldMasterMkLst>
        <pc:sldLayoutChg chg="modSp">
          <pc:chgData name="DE LA FUENTE NÚÑEZ, Vânia" userId="e9f76533-4aad-4858-aa19-4a8cfa0241e0" providerId="ADAL" clId="{C9690470-D072-40F0-8839-0344189C5505}" dt="2021-03-03T20:56:57.266" v="37" actId="20577"/>
          <pc:sldLayoutMkLst>
            <pc:docMk/>
            <pc:sldMasterMk cId="3096820562" sldId="2147483648"/>
            <pc:sldLayoutMk cId="507254403" sldId="2147483649"/>
          </pc:sldLayoutMkLst>
          <pc:spChg chg="mod">
            <ac:chgData name="DE LA FUENTE NÚÑEZ, Vânia" userId="e9f76533-4aad-4858-aa19-4a8cfa0241e0" providerId="ADAL" clId="{C9690470-D072-40F0-8839-0344189C5505}" dt="2021-03-03T20:56:57.266" v="37" actId="20577"/>
            <ac:spMkLst>
              <pc:docMk/>
              <pc:sldMasterMk cId="3096820562" sldId="2147483648"/>
              <pc:sldLayoutMk cId="507254403" sldId="2147483649"/>
              <ac:spMk id="3" creationId="{9486AA0B-30DE-4340-8234-F2336F2B940D}"/>
            </ac:spMkLst>
          </pc:spChg>
          <pc:spChg chg="mod">
            <ac:chgData name="DE LA FUENTE NÚÑEZ, Vânia" userId="e9f76533-4aad-4858-aa19-4a8cfa0241e0" providerId="ADAL" clId="{C9690470-D072-40F0-8839-0344189C5505}" dt="2021-03-03T20:56:26.341" v="35" actId="20577"/>
            <ac:spMkLst>
              <pc:docMk/>
              <pc:sldMasterMk cId="3096820562" sldId="2147483648"/>
              <pc:sldLayoutMk cId="507254403" sldId="2147483649"/>
              <ac:spMk id="10" creationId="{283CE4A8-89D2-4DA8-81D1-00B61BD9B2C1}"/>
            </ac:spMkLst>
          </pc:spChg>
        </pc:sldLayoutChg>
        <pc:sldLayoutChg chg="modSp">
          <pc:chgData name="DE LA FUENTE NÚÑEZ, Vânia" userId="e9f76533-4aad-4858-aa19-4a8cfa0241e0" providerId="ADAL" clId="{C9690470-D072-40F0-8839-0344189C5505}" dt="2021-03-03T20:58:45.469" v="44" actId="1038"/>
          <pc:sldLayoutMkLst>
            <pc:docMk/>
            <pc:sldMasterMk cId="3096820562" sldId="2147483648"/>
            <pc:sldLayoutMk cId="701216641" sldId="2147483655"/>
          </pc:sldLayoutMkLst>
          <pc:spChg chg="mod">
            <ac:chgData name="DE LA FUENTE NÚÑEZ, Vânia" userId="e9f76533-4aad-4858-aa19-4a8cfa0241e0" providerId="ADAL" clId="{C9690470-D072-40F0-8839-0344189C5505}" dt="2021-03-03T20:58:33.964" v="38"/>
            <ac:spMkLst>
              <pc:docMk/>
              <pc:sldMasterMk cId="3096820562" sldId="2147483648"/>
              <pc:sldLayoutMk cId="701216641" sldId="2147483655"/>
              <ac:spMk id="6" creationId="{B9EA9399-516B-4074-BDB8-C9B25D4E94C1}"/>
            </ac:spMkLst>
          </pc:spChg>
          <pc:picChg chg="mod">
            <ac:chgData name="DE LA FUENTE NÚÑEZ, Vânia" userId="e9f76533-4aad-4858-aa19-4a8cfa0241e0" providerId="ADAL" clId="{C9690470-D072-40F0-8839-0344189C5505}" dt="2021-03-03T20:58:45.469" v="44" actId="1038"/>
            <ac:picMkLst>
              <pc:docMk/>
              <pc:sldMasterMk cId="3096820562" sldId="2147483648"/>
              <pc:sldLayoutMk cId="701216641" sldId="2147483655"/>
              <ac:picMk id="7" creationId="{58A0E4FF-0C8E-4262-AA89-A87113663489}"/>
            </ac:picMkLst>
          </pc:picChg>
        </pc:sldLayoutChg>
      </pc:sldMasterChg>
    </pc:docChg>
  </pc:docChgLst>
  <pc:docChgLst>
    <pc:chgData name="DE LA FUENTE NÚÑEZ, Vânia" userId="e9f76533-4aad-4858-aa19-4a8cfa0241e0" providerId="ADAL" clId="{DC9588BD-3EA1-402E-B776-95F17AE12726}"/>
    <pc:docChg chg="modMainMaster">
      <pc:chgData name="DE LA FUENTE NÚÑEZ, Vânia" userId="e9f76533-4aad-4858-aa19-4a8cfa0241e0" providerId="ADAL" clId="{DC9588BD-3EA1-402E-B776-95F17AE12726}" dt="2021-03-18T09:21:46.297" v="0" actId="20577"/>
      <pc:docMkLst>
        <pc:docMk/>
      </pc:docMkLst>
      <pc:sldMasterChg chg="modSldLayout">
        <pc:chgData name="DE LA FUENTE NÚÑEZ, Vânia" userId="e9f76533-4aad-4858-aa19-4a8cfa0241e0" providerId="ADAL" clId="{DC9588BD-3EA1-402E-B776-95F17AE12726}" dt="2021-03-18T09:21:46.297" v="0" actId="20577"/>
        <pc:sldMasterMkLst>
          <pc:docMk/>
          <pc:sldMasterMk cId="3096820562" sldId="2147483648"/>
        </pc:sldMasterMkLst>
        <pc:sldLayoutChg chg="modSp">
          <pc:chgData name="DE LA FUENTE NÚÑEZ, Vânia" userId="e9f76533-4aad-4858-aa19-4a8cfa0241e0" providerId="ADAL" clId="{DC9588BD-3EA1-402E-B776-95F17AE12726}" dt="2021-03-18T09:21:46.297" v="0" actId="20577"/>
          <pc:sldLayoutMkLst>
            <pc:docMk/>
            <pc:sldMasterMk cId="3096820562" sldId="2147483648"/>
            <pc:sldLayoutMk cId="701216641" sldId="2147483655"/>
          </pc:sldLayoutMkLst>
          <pc:spChg chg="mod">
            <ac:chgData name="DE LA FUENTE NÚÑEZ, Vânia" userId="e9f76533-4aad-4858-aa19-4a8cfa0241e0" providerId="ADAL" clId="{DC9588BD-3EA1-402E-B776-95F17AE12726}" dt="2021-03-18T09:21:46.297" v="0" actId="20577"/>
            <ac:spMkLst>
              <pc:docMk/>
              <pc:sldMasterMk cId="3096820562" sldId="2147483648"/>
              <pc:sldLayoutMk cId="701216641" sldId="2147483655"/>
              <ac:spMk id="6" creationId="{B9EA9399-516B-4074-BDB8-C9B25D4E94C1}"/>
            </ac:spMkLst>
          </pc:spChg>
        </pc:sldLayoutChg>
      </pc:sldMasterChg>
    </pc:docChg>
  </pc:docChgLst>
  <pc:docChgLst>
    <pc:chgData name="DE LA FUENTE NÚÑEZ, Vânia" userId="e9f76533-4aad-4858-aa19-4a8cfa0241e0" providerId="ADAL" clId="{1F69CF45-44BF-431F-9FCE-DAFB48847454}"/>
    <pc:docChg chg="undo custSel addSld delSld modSld modMainMaster">
      <pc:chgData name="DE LA FUENTE NÚÑEZ, Vânia" userId="e9f76533-4aad-4858-aa19-4a8cfa0241e0" providerId="ADAL" clId="{1F69CF45-44BF-431F-9FCE-DAFB48847454}" dt="2021-03-14T12:20:32.478" v="301" actId="20577"/>
      <pc:docMkLst>
        <pc:docMk/>
      </pc:docMkLst>
      <pc:sldChg chg="modSp">
        <pc:chgData name="DE LA FUENTE NÚÑEZ, Vânia" userId="e9f76533-4aad-4858-aa19-4a8cfa0241e0" providerId="ADAL" clId="{1F69CF45-44BF-431F-9FCE-DAFB48847454}" dt="2021-03-14T12:20:26.214" v="297" actId="20577"/>
        <pc:sldMkLst>
          <pc:docMk/>
          <pc:sldMk cId="1285185424" sldId="351"/>
        </pc:sldMkLst>
        <pc:spChg chg="mod">
          <ac:chgData name="DE LA FUENTE NÚÑEZ, Vânia" userId="e9f76533-4aad-4858-aa19-4a8cfa0241e0" providerId="ADAL" clId="{1F69CF45-44BF-431F-9FCE-DAFB48847454}" dt="2021-03-14T11:17:39.365" v="255" actId="20577"/>
          <ac:spMkLst>
            <pc:docMk/>
            <pc:sldMk cId="1285185424" sldId="351"/>
            <ac:spMk id="2" creationId="{6B5CBE65-4FD8-4F06-99FF-12436A851F1E}"/>
          </ac:spMkLst>
        </pc:spChg>
        <pc:spChg chg="mod">
          <ac:chgData name="DE LA FUENTE NÚÑEZ, Vânia" userId="e9f76533-4aad-4858-aa19-4a8cfa0241e0" providerId="ADAL" clId="{1F69CF45-44BF-431F-9FCE-DAFB48847454}" dt="2021-03-14T12:20:26.214" v="297" actId="20577"/>
          <ac:spMkLst>
            <pc:docMk/>
            <pc:sldMk cId="1285185424" sldId="351"/>
            <ac:spMk id="3" creationId="{B487E984-FA4D-4179-9774-8CD7FE8949F9}"/>
          </ac:spMkLst>
        </pc:spChg>
        <pc:spChg chg="mod">
          <ac:chgData name="DE LA FUENTE NÚÑEZ, Vânia" userId="e9f76533-4aad-4858-aa19-4a8cfa0241e0" providerId="ADAL" clId="{1F69CF45-44BF-431F-9FCE-DAFB48847454}" dt="2021-03-08T23:12:45.730" v="159" actId="790"/>
          <ac:spMkLst>
            <pc:docMk/>
            <pc:sldMk cId="1285185424" sldId="351"/>
            <ac:spMk id="5" creationId="{4FE96B1C-5F86-41FF-8F40-86A5C2DD5D74}"/>
          </ac:spMkLst>
        </pc:spChg>
      </pc:sldChg>
      <pc:sldChg chg="modSp">
        <pc:chgData name="DE LA FUENTE NÚÑEZ, Vânia" userId="e9f76533-4aad-4858-aa19-4a8cfa0241e0" providerId="ADAL" clId="{1F69CF45-44BF-431F-9FCE-DAFB48847454}" dt="2021-03-14T12:20:32.478" v="301" actId="20577"/>
        <pc:sldMkLst>
          <pc:docMk/>
          <pc:sldMk cId="2584570910" sldId="353"/>
        </pc:sldMkLst>
        <pc:spChg chg="mod">
          <ac:chgData name="DE LA FUENTE NÚÑEZ, Vânia" userId="e9f76533-4aad-4858-aa19-4a8cfa0241e0" providerId="ADAL" clId="{1F69CF45-44BF-431F-9FCE-DAFB48847454}" dt="2021-03-14T12:20:32.478" v="301" actId="20577"/>
          <ac:spMkLst>
            <pc:docMk/>
            <pc:sldMk cId="2584570910" sldId="353"/>
            <ac:spMk id="2" creationId="{62D802B9-8E07-49D1-86B4-9FF686AED62E}"/>
          </ac:spMkLst>
        </pc:spChg>
        <pc:spChg chg="mod">
          <ac:chgData name="DE LA FUENTE NÚÑEZ, Vânia" userId="e9f76533-4aad-4858-aa19-4a8cfa0241e0" providerId="ADAL" clId="{1F69CF45-44BF-431F-9FCE-DAFB48847454}" dt="2021-03-08T23:14:04.661" v="166" actId="790"/>
          <ac:spMkLst>
            <pc:docMk/>
            <pc:sldMk cId="2584570910" sldId="353"/>
            <ac:spMk id="7" creationId="{094627F8-170B-4210-BB98-9030DD836A09}"/>
          </ac:spMkLst>
        </pc:spChg>
      </pc:sldChg>
      <pc:sldChg chg="modSp">
        <pc:chgData name="DE LA FUENTE NÚÑEZ, Vânia" userId="e9f76533-4aad-4858-aa19-4a8cfa0241e0" providerId="ADAL" clId="{1F69CF45-44BF-431F-9FCE-DAFB48847454}" dt="2021-03-14T11:17:50.160" v="258" actId="20577"/>
        <pc:sldMkLst>
          <pc:docMk/>
          <pc:sldMk cId="2423592536" sldId="354"/>
        </pc:sldMkLst>
        <pc:spChg chg="mod">
          <ac:chgData name="DE LA FUENTE NÚÑEZ, Vânia" userId="e9f76533-4aad-4858-aa19-4a8cfa0241e0" providerId="ADAL" clId="{1F69CF45-44BF-431F-9FCE-DAFB48847454}" dt="2021-03-14T11:17:50.160" v="258" actId="20577"/>
          <ac:spMkLst>
            <pc:docMk/>
            <pc:sldMk cId="2423592536" sldId="354"/>
            <ac:spMk id="2" creationId="{49DD7391-4803-4661-8409-C14349167650}"/>
          </ac:spMkLst>
        </pc:spChg>
      </pc:sldChg>
      <pc:sldChg chg="modSp">
        <pc:chgData name="DE LA FUENTE NÚÑEZ, Vânia" userId="e9f76533-4aad-4858-aa19-4a8cfa0241e0" providerId="ADAL" clId="{1F69CF45-44BF-431F-9FCE-DAFB48847454}" dt="2021-03-14T11:17:53.700" v="260" actId="20577"/>
        <pc:sldMkLst>
          <pc:docMk/>
          <pc:sldMk cId="991501710" sldId="355"/>
        </pc:sldMkLst>
        <pc:spChg chg="mod">
          <ac:chgData name="DE LA FUENTE NÚÑEZ, Vânia" userId="e9f76533-4aad-4858-aa19-4a8cfa0241e0" providerId="ADAL" clId="{1F69CF45-44BF-431F-9FCE-DAFB48847454}" dt="2021-03-14T11:17:53.700" v="260" actId="20577"/>
          <ac:spMkLst>
            <pc:docMk/>
            <pc:sldMk cId="991501710" sldId="355"/>
            <ac:spMk id="2" creationId="{49DD7391-4803-4661-8409-C14349167650}"/>
          </ac:spMkLst>
        </pc:spChg>
        <pc:spChg chg="mod">
          <ac:chgData name="DE LA FUENTE NÚÑEZ, Vânia" userId="e9f76533-4aad-4858-aa19-4a8cfa0241e0" providerId="ADAL" clId="{1F69CF45-44BF-431F-9FCE-DAFB48847454}" dt="2021-03-08T23:11:44.434" v="155" actId="790"/>
          <ac:spMkLst>
            <pc:docMk/>
            <pc:sldMk cId="991501710" sldId="355"/>
            <ac:spMk id="3" creationId="{E956595F-0B05-4627-B1F2-7FB2A20433E4}"/>
          </ac:spMkLst>
        </pc:spChg>
      </pc:sldChg>
      <pc:sldChg chg="modSp">
        <pc:chgData name="DE LA FUENTE NÚÑEZ, Vânia" userId="e9f76533-4aad-4858-aa19-4a8cfa0241e0" providerId="ADAL" clId="{1F69CF45-44BF-431F-9FCE-DAFB48847454}" dt="2021-03-14T11:18:01.606" v="263" actId="20577"/>
        <pc:sldMkLst>
          <pc:docMk/>
          <pc:sldMk cId="3987408607" sldId="356"/>
        </pc:sldMkLst>
        <pc:spChg chg="mod">
          <ac:chgData name="DE LA FUENTE NÚÑEZ, Vânia" userId="e9f76533-4aad-4858-aa19-4a8cfa0241e0" providerId="ADAL" clId="{1F69CF45-44BF-431F-9FCE-DAFB48847454}" dt="2021-03-14T11:18:01.606" v="263" actId="20577"/>
          <ac:spMkLst>
            <pc:docMk/>
            <pc:sldMk cId="3987408607" sldId="356"/>
            <ac:spMk id="2" creationId="{49DD7391-4803-4661-8409-C14349167650}"/>
          </ac:spMkLst>
        </pc:spChg>
        <pc:spChg chg="mod">
          <ac:chgData name="DE LA FUENTE NÚÑEZ, Vânia" userId="e9f76533-4aad-4858-aa19-4a8cfa0241e0" providerId="ADAL" clId="{1F69CF45-44BF-431F-9FCE-DAFB48847454}" dt="2021-03-08T23:11:53.730" v="156" actId="790"/>
          <ac:spMkLst>
            <pc:docMk/>
            <pc:sldMk cId="3987408607" sldId="356"/>
            <ac:spMk id="3" creationId="{E956595F-0B05-4627-B1F2-7FB2A20433E4}"/>
          </ac:spMkLst>
        </pc:spChg>
      </pc:sldChg>
      <pc:sldChg chg="addSp delSp modSp">
        <pc:chgData name="DE LA FUENTE NÚÑEZ, Vânia" userId="e9f76533-4aad-4858-aa19-4a8cfa0241e0" providerId="ADAL" clId="{1F69CF45-44BF-431F-9FCE-DAFB48847454}" dt="2021-03-12T09:01:23.097" v="223" actId="167"/>
        <pc:sldMkLst>
          <pc:docMk/>
          <pc:sldMk cId="2416289288" sldId="357"/>
        </pc:sldMkLst>
        <pc:spChg chg="mod">
          <ac:chgData name="DE LA FUENTE NÚÑEZ, Vânia" userId="e9f76533-4aad-4858-aa19-4a8cfa0241e0" providerId="ADAL" clId="{1F69CF45-44BF-431F-9FCE-DAFB48847454}" dt="2021-03-08T23:14:21.834" v="167" actId="790"/>
          <ac:spMkLst>
            <pc:docMk/>
            <pc:sldMk cId="2416289288" sldId="357"/>
            <ac:spMk id="4" creationId="{68470302-F3F9-4476-AEEA-EC8CF2F9E50B}"/>
          </ac:spMkLst>
        </pc:spChg>
        <pc:picChg chg="add ord">
          <ac:chgData name="DE LA FUENTE NÚÑEZ, Vânia" userId="e9f76533-4aad-4858-aa19-4a8cfa0241e0" providerId="ADAL" clId="{1F69CF45-44BF-431F-9FCE-DAFB48847454}" dt="2021-03-12T09:01:23.097" v="223" actId="167"/>
          <ac:picMkLst>
            <pc:docMk/>
            <pc:sldMk cId="2416289288" sldId="357"/>
            <ac:picMk id="11" creationId="{47C1D5FC-72E0-4181-BF28-549767425F1E}"/>
          </ac:picMkLst>
        </pc:picChg>
        <pc:picChg chg="del mod">
          <ac:chgData name="DE LA FUENTE NÚÑEZ, Vânia" userId="e9f76533-4aad-4858-aa19-4a8cfa0241e0" providerId="ADAL" clId="{1F69CF45-44BF-431F-9FCE-DAFB48847454}" dt="2021-03-12T09:01:19.644" v="221"/>
          <ac:picMkLst>
            <pc:docMk/>
            <pc:sldMk cId="2416289288" sldId="357"/>
            <ac:picMk id="13" creationId="{387DD83A-C3F7-432A-B5C1-1C7A2F3DA379}"/>
          </ac:picMkLst>
        </pc:picChg>
      </pc:sldChg>
      <pc:sldChg chg="modSp">
        <pc:chgData name="DE LA FUENTE NÚÑEZ, Vânia" userId="e9f76533-4aad-4858-aa19-4a8cfa0241e0" providerId="ADAL" clId="{1F69CF45-44BF-431F-9FCE-DAFB48847454}" dt="2021-03-11T20:43:33.725" v="216" actId="207"/>
        <pc:sldMkLst>
          <pc:docMk/>
          <pc:sldMk cId="2896199881" sldId="358"/>
        </pc:sldMkLst>
        <pc:spChg chg="mod">
          <ac:chgData name="DE LA FUENTE NÚÑEZ, Vânia" userId="e9f76533-4aad-4858-aa19-4a8cfa0241e0" providerId="ADAL" clId="{1F69CF45-44BF-431F-9FCE-DAFB48847454}" dt="2021-03-08T23:14:32.801" v="168" actId="790"/>
          <ac:spMkLst>
            <pc:docMk/>
            <pc:sldMk cId="2896199881" sldId="358"/>
            <ac:spMk id="2" creationId="{97DF1ED3-DE3B-4337-A680-0FF71F4AF877}"/>
          </ac:spMkLst>
        </pc:spChg>
        <pc:spChg chg="mod">
          <ac:chgData name="DE LA FUENTE NÚÑEZ, Vânia" userId="e9f76533-4aad-4858-aa19-4a8cfa0241e0" providerId="ADAL" clId="{1F69CF45-44BF-431F-9FCE-DAFB48847454}" dt="2021-03-11T20:43:33.725" v="216" actId="207"/>
          <ac:spMkLst>
            <pc:docMk/>
            <pc:sldMk cId="2896199881" sldId="358"/>
            <ac:spMk id="7" creationId="{A4668D6B-DEF1-4ABB-9375-7E691B294192}"/>
          </ac:spMkLst>
        </pc:spChg>
      </pc:sldChg>
      <pc:sldChg chg="addSp delSp modSp">
        <pc:chgData name="DE LA FUENTE NÚÑEZ, Vânia" userId="e9f76533-4aad-4858-aa19-4a8cfa0241e0" providerId="ADAL" clId="{1F69CF45-44BF-431F-9FCE-DAFB48847454}" dt="2021-03-14T12:20:02.302" v="277" actId="20577"/>
        <pc:sldMkLst>
          <pc:docMk/>
          <pc:sldMk cId="1289796719" sldId="360"/>
        </pc:sldMkLst>
        <pc:spChg chg="mod">
          <ac:chgData name="DE LA FUENTE NÚÑEZ, Vânia" userId="e9f76533-4aad-4858-aa19-4a8cfa0241e0" providerId="ADAL" clId="{1F69CF45-44BF-431F-9FCE-DAFB48847454}" dt="2021-03-14T12:20:02.302" v="277" actId="20577"/>
          <ac:spMkLst>
            <pc:docMk/>
            <pc:sldMk cId="1289796719" sldId="360"/>
            <ac:spMk id="2" creationId="{62D802B9-8E07-49D1-86B4-9FF686AED62E}"/>
          </ac:spMkLst>
        </pc:spChg>
        <pc:picChg chg="add mod ord">
          <ac:chgData name="DE LA FUENTE NÚÑEZ, Vânia" userId="e9f76533-4aad-4858-aa19-4a8cfa0241e0" providerId="ADAL" clId="{1F69CF45-44BF-431F-9FCE-DAFB48847454}" dt="2021-03-12T09:01:12.839" v="220" actId="167"/>
          <ac:picMkLst>
            <pc:docMk/>
            <pc:sldMk cId="1289796719" sldId="360"/>
            <ac:picMk id="3" creationId="{956C9652-553C-47C7-BA80-C016AF35F845}"/>
          </ac:picMkLst>
        </pc:picChg>
        <pc:picChg chg="del">
          <ac:chgData name="DE LA FUENTE NÚÑEZ, Vânia" userId="e9f76533-4aad-4858-aa19-4a8cfa0241e0" providerId="ADAL" clId="{1F69CF45-44BF-431F-9FCE-DAFB48847454}" dt="2021-03-12T09:01:03.720" v="217"/>
          <ac:picMkLst>
            <pc:docMk/>
            <pc:sldMk cId="1289796719" sldId="360"/>
            <ac:picMk id="13" creationId="{387DD83A-C3F7-432A-B5C1-1C7A2F3DA379}"/>
          </ac:picMkLst>
        </pc:picChg>
      </pc:sldChg>
      <pc:sldChg chg="addSp delSp modSp add del">
        <pc:chgData name="DE LA FUENTE NÚÑEZ, Vânia" userId="e9f76533-4aad-4858-aa19-4a8cfa0241e0" providerId="ADAL" clId="{1F69CF45-44BF-431F-9FCE-DAFB48847454}" dt="2021-03-14T12:20:08.030" v="281" actId="20577"/>
        <pc:sldMkLst>
          <pc:docMk/>
          <pc:sldMk cId="3764038945" sldId="369"/>
        </pc:sldMkLst>
        <pc:spChg chg="mod">
          <ac:chgData name="DE LA FUENTE NÚÑEZ, Vânia" userId="e9f76533-4aad-4858-aa19-4a8cfa0241e0" providerId="ADAL" clId="{1F69CF45-44BF-431F-9FCE-DAFB48847454}" dt="2021-03-14T12:20:08.030" v="281" actId="20577"/>
          <ac:spMkLst>
            <pc:docMk/>
            <pc:sldMk cId="3764038945" sldId="369"/>
            <ac:spMk id="2" creationId="{32BF3B90-E471-4C3C-A703-114FA4C869E0}"/>
          </ac:spMkLst>
        </pc:spChg>
        <pc:spChg chg="add mod">
          <ac:chgData name="DE LA FUENTE NÚÑEZ, Vânia" userId="e9f76533-4aad-4858-aa19-4a8cfa0241e0" providerId="ADAL" clId="{1F69CF45-44BF-431F-9FCE-DAFB48847454}" dt="2021-03-08T15:58:44.707" v="115" actId="164"/>
          <ac:spMkLst>
            <pc:docMk/>
            <pc:sldMk cId="3764038945" sldId="369"/>
            <ac:spMk id="8" creationId="{44B8C7C0-AB78-4397-A73E-26F809F1BFEE}"/>
          </ac:spMkLst>
        </pc:spChg>
        <pc:spChg chg="add mod">
          <ac:chgData name="DE LA FUENTE NÚÑEZ, Vânia" userId="e9f76533-4aad-4858-aa19-4a8cfa0241e0" providerId="ADAL" clId="{1F69CF45-44BF-431F-9FCE-DAFB48847454}" dt="2021-03-08T15:58:44.707" v="115" actId="164"/>
          <ac:spMkLst>
            <pc:docMk/>
            <pc:sldMk cId="3764038945" sldId="369"/>
            <ac:spMk id="10" creationId="{00AA4391-AAED-453B-AEF3-BA79D607E6AF}"/>
          </ac:spMkLst>
        </pc:spChg>
        <pc:spChg chg="add mod">
          <ac:chgData name="DE LA FUENTE NÚÑEZ, Vânia" userId="e9f76533-4aad-4858-aa19-4a8cfa0241e0" providerId="ADAL" clId="{1F69CF45-44BF-431F-9FCE-DAFB48847454}" dt="2021-03-08T15:58:44.707" v="115" actId="164"/>
          <ac:spMkLst>
            <pc:docMk/>
            <pc:sldMk cId="3764038945" sldId="369"/>
            <ac:spMk id="11" creationId="{A65CF43B-8A7D-4991-9A7C-EAEBB636894E}"/>
          </ac:spMkLst>
        </pc:spChg>
        <pc:spChg chg="add mod">
          <ac:chgData name="DE LA FUENTE NÚÑEZ, Vânia" userId="e9f76533-4aad-4858-aa19-4a8cfa0241e0" providerId="ADAL" clId="{1F69CF45-44BF-431F-9FCE-DAFB48847454}" dt="2021-03-08T15:58:44.707" v="115" actId="164"/>
          <ac:spMkLst>
            <pc:docMk/>
            <pc:sldMk cId="3764038945" sldId="369"/>
            <ac:spMk id="12" creationId="{A565E547-3F34-4918-ACE5-37E2856FF8A5}"/>
          </ac:spMkLst>
        </pc:spChg>
        <pc:spChg chg="add mod">
          <ac:chgData name="DE LA FUENTE NÚÑEZ, Vânia" userId="e9f76533-4aad-4858-aa19-4a8cfa0241e0" providerId="ADAL" clId="{1F69CF45-44BF-431F-9FCE-DAFB48847454}" dt="2021-03-08T15:58:44.707" v="115" actId="164"/>
          <ac:spMkLst>
            <pc:docMk/>
            <pc:sldMk cId="3764038945" sldId="369"/>
            <ac:spMk id="13" creationId="{92B83176-821D-4F71-954B-5A9C8F56E462}"/>
          </ac:spMkLst>
        </pc:spChg>
        <pc:spChg chg="add mod">
          <ac:chgData name="DE LA FUENTE NÚÑEZ, Vânia" userId="e9f76533-4aad-4858-aa19-4a8cfa0241e0" providerId="ADAL" clId="{1F69CF45-44BF-431F-9FCE-DAFB48847454}" dt="2021-03-08T15:58:44.707" v="115" actId="164"/>
          <ac:spMkLst>
            <pc:docMk/>
            <pc:sldMk cId="3764038945" sldId="369"/>
            <ac:spMk id="14" creationId="{1F7287A5-DE05-4C2A-B5FF-F22E723116E6}"/>
          </ac:spMkLst>
        </pc:spChg>
        <pc:grpChg chg="add del mod">
          <ac:chgData name="DE LA FUENTE NÚÑEZ, Vânia" userId="e9f76533-4aad-4858-aa19-4a8cfa0241e0" providerId="ADAL" clId="{1F69CF45-44BF-431F-9FCE-DAFB48847454}" dt="2021-03-08T15:58:45.591" v="116"/>
          <ac:grpSpMkLst>
            <pc:docMk/>
            <pc:sldMk cId="3764038945" sldId="369"/>
            <ac:grpSpMk id="7" creationId="{2D5BFAF5-688E-4CCE-9F57-759D39973FBD}"/>
          </ac:grpSpMkLst>
        </pc:grpChg>
        <pc:picChg chg="mod">
          <ac:chgData name="DE LA FUENTE NÚÑEZ, Vânia" userId="e9f76533-4aad-4858-aa19-4a8cfa0241e0" providerId="ADAL" clId="{1F69CF45-44BF-431F-9FCE-DAFB48847454}" dt="2021-03-08T15:58:44.707" v="115" actId="164"/>
          <ac:picMkLst>
            <pc:docMk/>
            <pc:sldMk cId="3764038945" sldId="369"/>
            <ac:picMk id="9" creationId="{5AEC91C4-294F-4D37-80AC-B6BA4BDD5A59}"/>
          </ac:picMkLst>
        </pc:picChg>
        <pc:picChg chg="add mod">
          <ac:chgData name="DE LA FUENTE NÚÑEZ, Vânia" userId="e9f76533-4aad-4858-aa19-4a8cfa0241e0" providerId="ADAL" clId="{1F69CF45-44BF-431F-9FCE-DAFB48847454}" dt="2021-03-08T15:58:50.222" v="118" actId="1076"/>
          <ac:picMkLst>
            <pc:docMk/>
            <pc:sldMk cId="3764038945" sldId="369"/>
            <ac:picMk id="15" creationId="{5CA406FA-197A-4D7F-9E93-2D00CF8454E7}"/>
          </ac:picMkLst>
        </pc:picChg>
      </pc:sldChg>
      <pc:sldChg chg="addSp delSp modSp add del">
        <pc:chgData name="DE LA FUENTE NÚÑEZ, Vânia" userId="e9f76533-4aad-4858-aa19-4a8cfa0241e0" providerId="ADAL" clId="{1F69CF45-44BF-431F-9FCE-DAFB48847454}" dt="2021-03-14T12:20:14.622" v="287" actId="20577"/>
        <pc:sldMkLst>
          <pc:docMk/>
          <pc:sldMk cId="1227633558" sldId="370"/>
        </pc:sldMkLst>
        <pc:spChg chg="mod">
          <ac:chgData name="DE LA FUENTE NÚÑEZ, Vânia" userId="e9f76533-4aad-4858-aa19-4a8cfa0241e0" providerId="ADAL" clId="{1F69CF45-44BF-431F-9FCE-DAFB48847454}" dt="2021-03-14T12:20:14.622" v="287" actId="20577"/>
          <ac:spMkLst>
            <pc:docMk/>
            <pc:sldMk cId="1227633558" sldId="370"/>
            <ac:spMk id="3" creationId="{021DD9E9-3D18-43CE-AB2C-FCFC63E7D23A}"/>
          </ac:spMkLst>
        </pc:spChg>
        <pc:spChg chg="add mod">
          <ac:chgData name="DE LA FUENTE NÚÑEZ, Vânia" userId="e9f76533-4aad-4858-aa19-4a8cfa0241e0" providerId="ADAL" clId="{1F69CF45-44BF-431F-9FCE-DAFB48847454}" dt="2021-03-08T15:59:07.328" v="122" actId="164"/>
          <ac:spMkLst>
            <pc:docMk/>
            <pc:sldMk cId="1227633558" sldId="370"/>
            <ac:spMk id="10" creationId="{260C8759-4392-4A92-8B9C-1C0EBF095F39}"/>
          </ac:spMkLst>
        </pc:spChg>
        <pc:spChg chg="add mod">
          <ac:chgData name="DE LA FUENTE NÚÑEZ, Vânia" userId="e9f76533-4aad-4858-aa19-4a8cfa0241e0" providerId="ADAL" clId="{1F69CF45-44BF-431F-9FCE-DAFB48847454}" dt="2021-03-08T15:59:07.328" v="122" actId="164"/>
          <ac:spMkLst>
            <pc:docMk/>
            <pc:sldMk cId="1227633558" sldId="370"/>
            <ac:spMk id="11" creationId="{25BF1B74-F5D7-4F7D-A818-0C1AC2E27A72}"/>
          </ac:spMkLst>
        </pc:spChg>
        <pc:spChg chg="add mod">
          <ac:chgData name="DE LA FUENTE NÚÑEZ, Vânia" userId="e9f76533-4aad-4858-aa19-4a8cfa0241e0" providerId="ADAL" clId="{1F69CF45-44BF-431F-9FCE-DAFB48847454}" dt="2021-03-08T15:59:07.328" v="122" actId="164"/>
          <ac:spMkLst>
            <pc:docMk/>
            <pc:sldMk cId="1227633558" sldId="370"/>
            <ac:spMk id="13" creationId="{A72A9085-E8DA-4500-A6CC-F5B503338A5B}"/>
          </ac:spMkLst>
        </pc:spChg>
        <pc:spChg chg="mod">
          <ac:chgData name="DE LA FUENTE NÚÑEZ, Vânia" userId="e9f76533-4aad-4858-aa19-4a8cfa0241e0" providerId="ADAL" clId="{1F69CF45-44BF-431F-9FCE-DAFB48847454}" dt="2021-03-08T23:13:16.859" v="162" actId="790"/>
          <ac:spMkLst>
            <pc:docMk/>
            <pc:sldMk cId="1227633558" sldId="370"/>
            <ac:spMk id="18" creationId="{D2745185-9107-4638-95D5-2B0D72AD156C}"/>
          </ac:spMkLst>
        </pc:spChg>
        <pc:grpChg chg="add del mod">
          <ac:chgData name="DE LA FUENTE NÚÑEZ, Vânia" userId="e9f76533-4aad-4858-aa19-4a8cfa0241e0" providerId="ADAL" clId="{1F69CF45-44BF-431F-9FCE-DAFB48847454}" dt="2021-03-08T15:59:08.260" v="123"/>
          <ac:grpSpMkLst>
            <pc:docMk/>
            <pc:sldMk cId="1227633558" sldId="370"/>
            <ac:grpSpMk id="2" creationId="{1E55E09A-D8BF-4790-BAD9-E5AC0C850C46}"/>
          </ac:grpSpMkLst>
        </pc:grpChg>
        <pc:picChg chg="add mod">
          <ac:chgData name="DE LA FUENTE NÚÑEZ, Vânia" userId="e9f76533-4aad-4858-aa19-4a8cfa0241e0" providerId="ADAL" clId="{1F69CF45-44BF-431F-9FCE-DAFB48847454}" dt="2021-03-08T15:59:14.710" v="125" actId="1076"/>
          <ac:picMkLst>
            <pc:docMk/>
            <pc:sldMk cId="1227633558" sldId="370"/>
            <ac:picMk id="7" creationId="{4F5484CB-1581-4AF6-9A01-BB38A7709468}"/>
          </ac:picMkLst>
        </pc:picChg>
        <pc:picChg chg="mod">
          <ac:chgData name="DE LA FUENTE NÚÑEZ, Vânia" userId="e9f76533-4aad-4858-aa19-4a8cfa0241e0" providerId="ADAL" clId="{1F69CF45-44BF-431F-9FCE-DAFB48847454}" dt="2021-03-08T15:59:07.328" v="122" actId="164"/>
          <ac:picMkLst>
            <pc:docMk/>
            <pc:sldMk cId="1227633558" sldId="370"/>
            <ac:picMk id="14" creationId="{4D5AE562-C178-467D-8C54-2742217431F4}"/>
          </ac:picMkLst>
        </pc:picChg>
      </pc:sldChg>
      <pc:sldChg chg="modSp">
        <pc:chgData name="DE LA FUENTE NÚÑEZ, Vânia" userId="e9f76533-4aad-4858-aa19-4a8cfa0241e0" providerId="ADAL" clId="{1F69CF45-44BF-431F-9FCE-DAFB48847454}" dt="2021-03-14T12:20:20.966" v="293" actId="20577"/>
        <pc:sldMkLst>
          <pc:docMk/>
          <pc:sldMk cId="385230943" sldId="371"/>
        </pc:sldMkLst>
        <pc:spChg chg="mod">
          <ac:chgData name="DE LA FUENTE NÚÑEZ, Vânia" userId="e9f76533-4aad-4858-aa19-4a8cfa0241e0" providerId="ADAL" clId="{1F69CF45-44BF-431F-9FCE-DAFB48847454}" dt="2021-03-14T11:16:34.565" v="241" actId="20577"/>
          <ac:spMkLst>
            <pc:docMk/>
            <pc:sldMk cId="385230943" sldId="371"/>
            <ac:spMk id="2" creationId="{6B5CBE65-4FD8-4F06-99FF-12436A851F1E}"/>
          </ac:spMkLst>
        </pc:spChg>
        <pc:spChg chg="mod">
          <ac:chgData name="DE LA FUENTE NÚÑEZ, Vânia" userId="e9f76533-4aad-4858-aa19-4a8cfa0241e0" providerId="ADAL" clId="{1F69CF45-44BF-431F-9FCE-DAFB48847454}" dt="2021-03-14T12:20:20.966" v="293" actId="20577"/>
          <ac:spMkLst>
            <pc:docMk/>
            <pc:sldMk cId="385230943" sldId="371"/>
            <ac:spMk id="3" creationId="{B487E984-FA4D-4179-9774-8CD7FE8949F9}"/>
          </ac:spMkLst>
        </pc:spChg>
      </pc:sldChg>
      <pc:sldChg chg="add del">
        <pc:chgData name="DE LA FUENTE NÚÑEZ, Vânia" userId="e9f76533-4aad-4858-aa19-4a8cfa0241e0" providerId="ADAL" clId="{1F69CF45-44BF-431F-9FCE-DAFB48847454}" dt="2021-03-08T23:07:51.979" v="126" actId="2696"/>
        <pc:sldMkLst>
          <pc:docMk/>
          <pc:sldMk cId="1296763914" sldId="372"/>
        </pc:sldMkLst>
      </pc:sldChg>
      <pc:sldChg chg="add del">
        <pc:chgData name="DE LA FUENTE NÚÑEZ, Vânia" userId="e9f76533-4aad-4858-aa19-4a8cfa0241e0" providerId="ADAL" clId="{1F69CF45-44BF-431F-9FCE-DAFB48847454}" dt="2021-03-08T23:07:51.991" v="127" actId="2696"/>
        <pc:sldMkLst>
          <pc:docMk/>
          <pc:sldMk cId="2417472054" sldId="373"/>
        </pc:sldMkLst>
      </pc:sldChg>
      <pc:sldMasterChg chg="modSldLayout">
        <pc:chgData name="DE LA FUENTE NÚÑEZ, Vânia" userId="e9f76533-4aad-4858-aa19-4a8cfa0241e0" providerId="ADAL" clId="{1F69CF45-44BF-431F-9FCE-DAFB48847454}" dt="2021-03-14T12:19:46.910" v="268" actId="20577"/>
        <pc:sldMasterMkLst>
          <pc:docMk/>
          <pc:sldMasterMk cId="3096820562" sldId="2147483648"/>
        </pc:sldMasterMkLst>
        <pc:sldLayoutChg chg="modSp">
          <pc:chgData name="DE LA FUENTE NÚÑEZ, Vânia" userId="e9f76533-4aad-4858-aa19-4a8cfa0241e0" providerId="ADAL" clId="{1F69CF45-44BF-431F-9FCE-DAFB48847454}" dt="2021-03-14T12:19:46.910" v="268" actId="20577"/>
          <pc:sldLayoutMkLst>
            <pc:docMk/>
            <pc:sldMasterMk cId="3096820562" sldId="2147483648"/>
            <pc:sldLayoutMk cId="507254403" sldId="2147483649"/>
          </pc:sldLayoutMkLst>
          <pc:spChg chg="mod">
            <ac:chgData name="DE LA FUENTE NÚÑEZ, Vânia" userId="e9f76533-4aad-4858-aa19-4a8cfa0241e0" providerId="ADAL" clId="{1F69CF45-44BF-431F-9FCE-DAFB48847454}" dt="2021-03-14T12:19:46.910" v="268" actId="20577"/>
            <ac:spMkLst>
              <pc:docMk/>
              <pc:sldMasterMk cId="3096820562" sldId="2147483648"/>
              <pc:sldLayoutMk cId="507254403" sldId="2147483649"/>
              <ac:spMk id="10" creationId="{283CE4A8-89D2-4DA8-81D1-00B61BD9B2C1}"/>
            </ac:spMkLst>
          </pc:spChg>
        </pc:sldLayoutChg>
        <pc:sldLayoutChg chg="addSp delSp modSp">
          <pc:chgData name="DE LA FUENTE NÚÑEZ, Vânia" userId="e9f76533-4aad-4858-aa19-4a8cfa0241e0" providerId="ADAL" clId="{1F69CF45-44BF-431F-9FCE-DAFB48847454}" dt="2021-03-08T23:10:51.055" v="153" actId="1076"/>
          <pc:sldLayoutMkLst>
            <pc:docMk/>
            <pc:sldMasterMk cId="3096820562" sldId="2147483648"/>
            <pc:sldLayoutMk cId="701216641" sldId="2147483655"/>
          </pc:sldLayoutMkLst>
          <pc:picChg chg="add del mod modCrop">
            <ac:chgData name="DE LA FUENTE NÚÑEZ, Vânia" userId="e9f76533-4aad-4858-aa19-4a8cfa0241e0" providerId="ADAL" clId="{1F69CF45-44BF-431F-9FCE-DAFB48847454}" dt="2021-03-08T23:10:39.489" v="150" actId="478"/>
            <ac:picMkLst>
              <pc:docMk/>
              <pc:sldMasterMk cId="3096820562" sldId="2147483648"/>
              <pc:sldLayoutMk cId="701216641" sldId="2147483655"/>
              <ac:picMk id="3" creationId="{186B9ADF-C691-4279-AB75-874504543A33}"/>
            </ac:picMkLst>
          </pc:picChg>
          <pc:picChg chg="del">
            <ac:chgData name="DE LA FUENTE NÚÑEZ, Vânia" userId="e9f76533-4aad-4858-aa19-4a8cfa0241e0" providerId="ADAL" clId="{1F69CF45-44BF-431F-9FCE-DAFB48847454}" dt="2021-03-08T23:09:06.241" v="139" actId="478"/>
            <ac:picMkLst>
              <pc:docMk/>
              <pc:sldMasterMk cId="3096820562" sldId="2147483648"/>
              <pc:sldLayoutMk cId="701216641" sldId="2147483655"/>
              <ac:picMk id="7" creationId="{58A0E4FF-0C8E-4262-AA89-A87113663489}"/>
            </ac:picMkLst>
          </pc:picChg>
          <pc:picChg chg="add mod modCrop">
            <ac:chgData name="DE LA FUENTE NÚÑEZ, Vânia" userId="e9f76533-4aad-4858-aa19-4a8cfa0241e0" providerId="ADAL" clId="{1F69CF45-44BF-431F-9FCE-DAFB48847454}" dt="2021-03-08T23:10:51.055" v="153" actId="1076"/>
            <ac:picMkLst>
              <pc:docMk/>
              <pc:sldMasterMk cId="3096820562" sldId="2147483648"/>
              <pc:sldLayoutMk cId="701216641" sldId="2147483655"/>
              <ac:picMk id="10" creationId="{B1F4E8A2-C655-4E03-AC39-E61781ED5F64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EAB7D-CC8A-4FC8-B556-BA488104FE60}" type="datetimeFigureOut">
              <a:rPr lang="en-GB" smtClean="0"/>
              <a:t>19/03/2021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F2129-BFB5-42AA-B2CB-238D109353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849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5F96E-DB27-4F09-AB2D-B8A3DB0314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279734-B27F-4E25-B109-8ACEED9148EF}" type="datetime1">
              <a:rPr lang="en-GB" smtClean="0"/>
              <a:t>19/03/2021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E8059F-F22C-47FC-AA61-29B860FB1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9B4C22-7C78-4805-A338-9D3CD31E9933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F6BA8E4-1263-4ECB-A287-409DBA148C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493"/>
          <a:stretch/>
        </p:blipFill>
        <p:spPr>
          <a:xfrm>
            <a:off x="5023536" y="3067050"/>
            <a:ext cx="7168464" cy="37909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3CE4A8-89D2-4DA8-81D1-00B61BD9B2C1}"/>
              </a:ext>
            </a:extLst>
          </p:cNvPr>
          <p:cNvSpPr txBox="1"/>
          <p:nvPr userDrawn="1"/>
        </p:nvSpPr>
        <p:spPr>
          <a:xfrm>
            <a:off x="1628504" y="1750493"/>
            <a:ext cx="925721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Montserrat Medium" panose="00000600000000000000" pitchFamily="2" charset="0"/>
              </a:rPr>
              <a:t>RAPPORT MONDIAL SUR</a:t>
            </a:r>
          </a:p>
          <a:p>
            <a:r>
              <a:rPr lang="en-US" sz="10100" b="1" dirty="0">
                <a:solidFill>
                  <a:schemeClr val="tx1"/>
                </a:solidFill>
                <a:latin typeface="Montserrat" panose="00000500000000000000" pitchFamily="2" charset="0"/>
              </a:rPr>
              <a:t>L’</a:t>
            </a:r>
            <a:r>
              <a:rPr lang="en-US" sz="10100" b="1" dirty="0">
                <a:solidFill>
                  <a:srgbClr val="FFFF00"/>
                </a:solidFill>
                <a:latin typeface="Montserrat" panose="00000500000000000000" pitchFamily="2" charset="0"/>
              </a:rPr>
              <a:t>ÂGI</a:t>
            </a:r>
            <a:r>
              <a:rPr lang="en-US" sz="10100" b="1" dirty="0">
                <a:solidFill>
                  <a:schemeClr val="tx1"/>
                </a:solidFill>
                <a:latin typeface="Montserrat" panose="00000500000000000000" pitchFamily="2" charset="0"/>
              </a:rPr>
              <a:t>SME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86AA0B-30DE-4340-8234-F2336F2B940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8504" y="3889541"/>
            <a:ext cx="5202237" cy="365126"/>
          </a:xfrm>
        </p:spPr>
        <p:txBody>
          <a:bodyPr/>
          <a:lstStyle>
            <a:lvl1pPr marL="0" indent="0">
              <a:buNone/>
              <a:defRPr sz="2400">
                <a:latin typeface="Montserrat" panose="00000500000000000000" pitchFamily="2" charset="0"/>
              </a:defRPr>
            </a:lvl1pPr>
            <a:lvl2pPr marL="0" indent="0">
              <a:buNone/>
              <a:defRPr sz="1800">
                <a:latin typeface="Montserrat" panose="00000500000000000000" pitchFamily="2" charset="0"/>
              </a:defRPr>
            </a:lvl2pPr>
          </a:lstStyle>
          <a:p>
            <a:pPr lvl="0"/>
            <a:r>
              <a:rPr lang="en-US" dirty="0"/>
              <a:t>Nom du </a:t>
            </a:r>
            <a:r>
              <a:rPr lang="en-US" dirty="0" err="1"/>
              <a:t>présentateur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2544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640BB-8A77-4F52-9A89-091B0D47C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chemeClr val="accent3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6670AD-BFD0-416A-B0F8-88CADB342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74557519-46D7-4D22-BB8A-E25E7436B0B0}" type="datetime1">
              <a:rPr lang="en-GB" smtClean="0"/>
              <a:t>19/03/2021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48EB76-F286-482E-B4EB-965A99EA7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GB"/>
              <a:t>Rapport mondial sur l'âgisme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EAB831-A704-4755-ADFA-D4B5A0612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239B4C22-7C78-4805-A338-9D3CD31E993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C431460-AB9D-4005-A595-2B78E27514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811338"/>
            <a:ext cx="5053013" cy="436562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99B21DE-50FD-4239-9570-63D45E4D3F0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03925" y="1811338"/>
            <a:ext cx="5349875" cy="4365625"/>
          </a:xfrm>
        </p:spPr>
        <p:txBody>
          <a:bodyPr/>
          <a:lstStyle>
            <a:lvl1pPr>
              <a:defRPr sz="2600"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82837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51D837-2CD9-4D04-9F73-7AECAFE5E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9B4C22-7C78-4805-A338-9D3CD31E9933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1E0936-F541-42E5-AADD-1AD7FB5591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1493"/>
          <a:stretch/>
        </p:blipFill>
        <p:spPr>
          <a:xfrm>
            <a:off x="6400659" y="3800858"/>
            <a:ext cx="5791341" cy="305714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9EA9399-516B-4074-BDB8-C9B25D4E94C1}"/>
              </a:ext>
            </a:extLst>
          </p:cNvPr>
          <p:cNvSpPr txBox="1"/>
          <p:nvPr userDrawn="1"/>
        </p:nvSpPr>
        <p:spPr>
          <a:xfrm>
            <a:off x="478136" y="4251291"/>
            <a:ext cx="4781841" cy="9552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i="1" dirty="0" err="1">
                <a:latin typeface="+mj-lt"/>
                <a:ea typeface="+mj-ea"/>
                <a:cs typeface="+mj-cs"/>
              </a:rPr>
              <a:t>Créez</a:t>
            </a:r>
            <a:r>
              <a:rPr lang="en-US" sz="2000" i="1">
                <a:latin typeface="+mj-lt"/>
                <a:ea typeface="+mj-ea"/>
                <a:cs typeface="+mj-cs"/>
              </a:rPr>
              <a:t> #AWorld4AllAges</a:t>
            </a:r>
            <a:endParaRPr lang="en-US" sz="2000" i="1" dirty="0">
              <a:latin typeface="+mj-lt"/>
              <a:ea typeface="+mj-ea"/>
              <a:cs typeface="+mj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953F91B-ECB8-4668-B00E-E4B668781867}"/>
              </a:ext>
            </a:extLst>
          </p:cNvPr>
          <p:cNvCxnSpPr>
            <a:cxnSpLocks/>
          </p:cNvCxnSpPr>
          <p:nvPr userDrawn="1"/>
        </p:nvCxnSpPr>
        <p:spPr>
          <a:xfrm>
            <a:off x="609600" y="4547545"/>
            <a:ext cx="387667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B1F4E8A2-C655-4E03-AC39-E61781ED5F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9" t="41168" r="4751" b="37912"/>
          <a:stretch/>
        </p:blipFill>
        <p:spPr>
          <a:xfrm>
            <a:off x="543867" y="4011964"/>
            <a:ext cx="4008139" cy="478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2166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10365-C48C-43AE-B7A8-33D928037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B64F1-EEB8-4190-9DEE-8F258DE8B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B3AB5D-DEC4-41DA-98C2-D150206668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F2646D-DA10-4FC7-AB3C-3D7B9B7C00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7F844EB-E805-4000-98AD-8F3C708CC9C4}" type="datetime1">
              <a:rPr lang="en-GB" smtClean="0"/>
              <a:t>19/03/2021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9455A7-4823-4AED-8DDA-35C923C13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Rapport mondial sur l'âgisme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049D03-842E-47F6-9305-45E6B9E08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9B4C22-7C78-4805-A338-9D3CD31E9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768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A7FD4-4BA7-4DA1-B15F-73D2432E4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099E9C-1C0F-4C65-A79A-452BC7B0B5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3D18AF-E4D8-4ABB-8B66-02FAEF1622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148D15-1612-4B13-9F86-DF08C62EAC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6A0E838-649C-4F8A-89A5-5074B7D74B5B}" type="datetime1">
              <a:rPr lang="en-GB" smtClean="0"/>
              <a:t>19/03/2021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78CC42-34C8-48A5-9E26-2A9C9660A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Rapport mondial sur l'âgisme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2B8E0D-7575-4F45-8459-DA3F160C2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9B4C22-7C78-4805-A338-9D3CD31E9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8651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C3875A-5B89-4FCB-9612-E9B6D350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633321-ED48-46D5-A174-A4919A2096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63110-DA9E-4489-AC93-63557E5D03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3C946A-787E-41E0-ADDD-2690978C63C6}" type="datetime1">
              <a:rPr lang="en-GB" smtClean="0"/>
              <a:t>19/03/2021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3E67AA-5048-4B06-8DB9-E049ADCBA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Rapport mondial sur l'âgisme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38F52-79B5-431E-B9B2-6FA07D812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9B4C22-7C78-4805-A338-9D3CD31E9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05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FC53EE-3900-4A95-BA22-03D42C1EC4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711AB4-5654-4CBE-93AC-B5EC3B5D48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A91CE9-CCBD-40C8-AE92-13D961E125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96206D6-66B8-4B49-8C82-CD567028F4AA}" type="datetime1">
              <a:rPr lang="en-GB" smtClean="0"/>
              <a:t>19/03/2021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72435A-C7E4-42E0-A072-CA71FA8EC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Rapport mondial sur l'âgisme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EDD40-F5C2-4B93-A482-5C7D412F4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9B4C22-7C78-4805-A338-9D3CD31E9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0334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9A5B5-3340-4310-9067-16493CB3C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300121-EAD5-47BC-A47D-5E183B6CF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73D26-2A5C-4A33-8DFD-26793EBC91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4B84C2-C5F2-4122-939B-20493C5D47E1}" type="datetime1">
              <a:rPr lang="en-GB" smtClean="0"/>
              <a:t>19/03/2021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37563B-6003-4159-A511-8455ECFD4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Rapport mondial sur l'âgisme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944A6-AA79-469C-B495-31A6F4A36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9B4C22-7C78-4805-A338-9D3CD31E9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895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37563B-6003-4159-A511-8455ECFD4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Rapport mondial sur l'âgisme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773D26-2A5C-4A33-8DFD-26793EBC91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DE1C7C-4087-44BA-8425-6C0D5762A8A1}" type="datetime1">
              <a:rPr lang="en-GB" smtClean="0"/>
              <a:t>19/03/2021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944A6-AA79-469C-B495-31A6F4A36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9B4C22-7C78-4805-A338-9D3CD31E9933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854551-3068-431A-9295-25A8859101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472" y="554359"/>
            <a:ext cx="10786362" cy="1325563"/>
          </a:xfrm>
        </p:spPr>
        <p:txBody>
          <a:bodyPr>
            <a:normAutofit/>
          </a:bodyPr>
          <a:lstStyle>
            <a:lvl1pPr>
              <a:defRPr sz="3200" b="1"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622137C-ADA1-4376-B638-38A12864FC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6225" y="2647950"/>
            <a:ext cx="4011613" cy="3925888"/>
          </a:xfrm>
        </p:spPr>
        <p:txBody>
          <a:bodyPr>
            <a:normAutofit/>
          </a:bodyPr>
          <a:lstStyle>
            <a:lvl1pPr>
              <a:defRPr sz="1800" b="1">
                <a:solidFill>
                  <a:schemeClr val="accent1"/>
                </a:solidFill>
                <a:latin typeface="Montserrat" panose="00000500000000000000" pitchFamily="2" charset="0"/>
              </a:defRPr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9899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4DF81-F654-4D62-A422-DB10C74A2F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0FC67FD-D2C1-4597-9EE2-CE5B4E8C98F9}" type="datetime1">
              <a:rPr lang="en-GB" smtClean="0"/>
              <a:t>19/03/2021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13F53-C26A-41E6-9A41-457437195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Rapport mondial sur l'âgisme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373765-FFAB-4530-9637-B06C269E6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9B4C22-7C78-4805-A338-9D3CD31E9933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5F31738-3649-4D39-B11B-73E7ED2E1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76958"/>
            <a:ext cx="10515600" cy="1325563"/>
          </a:xfrm>
        </p:spPr>
        <p:txBody>
          <a:bodyPr>
            <a:normAutofit/>
          </a:bodyPr>
          <a:lstStyle>
            <a:lvl1pPr>
              <a:defRPr sz="3800">
                <a:solidFill>
                  <a:schemeClr val="tx1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5E1193-0B9B-4190-ADFE-EFC09BA5FC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122487"/>
            <a:ext cx="10515599" cy="4002267"/>
          </a:xfrm>
        </p:spPr>
        <p:txBody>
          <a:bodyPr/>
          <a:lstStyle>
            <a:lvl1pPr>
              <a:defRPr sz="2600">
                <a:latin typeface="Montserrat" panose="00000500000000000000" pitchFamily="2" charset="0"/>
              </a:defRPr>
            </a:lvl1pPr>
            <a:lvl2pPr>
              <a:defRPr>
                <a:latin typeface="Montserrat" panose="00000500000000000000" pitchFamily="2" charset="0"/>
              </a:defRPr>
            </a:lvl2pPr>
            <a:lvl3pPr>
              <a:defRPr>
                <a:latin typeface="Montserrat" panose="00000500000000000000" pitchFamily="2" charset="0"/>
              </a:defRPr>
            </a:lvl3pPr>
            <a:lvl4pPr>
              <a:defRPr>
                <a:latin typeface="Montserrat" panose="00000500000000000000" pitchFamily="2" charset="0"/>
              </a:defRPr>
            </a:lvl4pPr>
            <a:lvl5pPr>
              <a:defRPr>
                <a:latin typeface="Montserrat" panose="000005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73538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AFFF4-0DCF-4AAE-B41D-A887877F8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307AB-002F-446C-9D03-143BFD4A96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600">
                <a:latin typeface="Montserrat" panose="00000500000000000000" pitchFamily="2" charset="0"/>
              </a:defRPr>
            </a:lvl1pPr>
            <a:lvl2pPr>
              <a:defRPr sz="2400">
                <a:latin typeface="Montserrat" panose="00000500000000000000" pitchFamily="2" charset="0"/>
              </a:defRPr>
            </a:lvl2pPr>
            <a:lvl3pPr>
              <a:defRPr sz="2000">
                <a:latin typeface="Montserrat" panose="00000500000000000000" pitchFamily="2" charset="0"/>
              </a:defRPr>
            </a:lvl3pPr>
            <a:lvl4pPr>
              <a:defRPr sz="1800">
                <a:latin typeface="Montserrat" panose="00000500000000000000" pitchFamily="2" charset="0"/>
              </a:defRPr>
            </a:lvl4pPr>
            <a:lvl5pPr>
              <a:defRPr sz="1600">
                <a:latin typeface="Montserrat" panose="000005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6CF077-CA85-4BF6-AE84-678D625FF4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600">
                <a:latin typeface="Montserrat" panose="00000500000000000000" pitchFamily="2" charset="0"/>
              </a:defRPr>
            </a:lvl1pPr>
            <a:lvl2pPr>
              <a:defRPr sz="2400">
                <a:latin typeface="Montserrat" panose="00000500000000000000" pitchFamily="2" charset="0"/>
              </a:defRPr>
            </a:lvl2pPr>
            <a:lvl3pPr marL="1143000" indent="-228600">
              <a:defRPr lang="en-US" sz="2000" kern="1200" dirty="0">
                <a:solidFill>
                  <a:schemeClr val="tx1"/>
                </a:solidFill>
                <a:latin typeface="Montserrat" panose="00000500000000000000" pitchFamily="2" charset="0"/>
                <a:ea typeface="+mn-ea"/>
                <a:cs typeface="+mn-cs"/>
              </a:defRPr>
            </a:lvl3pPr>
            <a:lvl4pPr>
              <a:defRPr sz="1800">
                <a:latin typeface="Montserrat" panose="00000500000000000000" pitchFamily="2" charset="0"/>
              </a:defRPr>
            </a:lvl4pPr>
            <a:lvl5pPr>
              <a:defRPr sz="1600">
                <a:latin typeface="Montserrat" panose="000005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B7E1BE-010C-4F98-BB53-1B6FB9A9CB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A0EA217-EA6E-4F5A-8A32-75B6C61E6F57}" type="datetime1">
              <a:rPr lang="en-GB" smtClean="0"/>
              <a:t>19/03/2021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0F0C49-15C3-47E9-ADCC-4C94E5EE5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Rapport mondial sur l'âgisme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0BD558-3825-46E3-AAD2-5CAB17D28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9B4C22-7C78-4805-A338-9D3CD31E9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222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58265-FC2A-4C64-AF51-E5C6FC97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849824-4DA8-46F5-9F4A-4FABF042D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09492C-B4B3-410E-A845-4EDEB25ED6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DB9DBA-88DE-4CB3-A413-002580B7B2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D6955C-C810-4996-BACB-DF5426E705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C373A8-6462-4F1D-8261-9C2D7D1289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7C057-72C5-4234-94EA-F3B2F0BEDEC7}" type="datetime1">
              <a:rPr lang="en-GB" smtClean="0"/>
              <a:t>19/03/2021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9B25D4-6607-40E9-8BC0-AFF8BFB1A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Rapport mondial sur l'âgisme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C14B80-34D7-48C0-A954-3FB042BC6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9B4C22-7C78-4805-A338-9D3CD31E9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805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455D5-8841-4CD1-88D5-D06F34B58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343FEF-CD37-41C4-903D-7ED5C9DB34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8E61DF-829D-4AF6-9583-420A149AF2AA}" type="datetime1">
              <a:rPr lang="en-GB" smtClean="0"/>
              <a:t>19/03/2021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12CBC4E-CCF3-4951-8444-AF704A81C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Rapport mondial sur l'âgisme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5E77BA-D65C-47C2-872F-92044C1CE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9B4C22-7C78-4805-A338-9D3CD31E99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852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810107C-4204-4A03-B59E-73D954D449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122487"/>
            <a:ext cx="10515599" cy="4002267"/>
          </a:xfrm>
        </p:spPr>
        <p:txBody>
          <a:bodyPr/>
          <a:lstStyle>
            <a:lvl1pPr>
              <a:defRPr sz="2600">
                <a:solidFill>
                  <a:schemeClr val="accent3"/>
                </a:solidFill>
                <a:latin typeface="Montserrat" panose="00000500000000000000" pitchFamily="2" charset="0"/>
              </a:defRPr>
            </a:lvl1pPr>
            <a:lvl2pPr>
              <a:defRPr>
                <a:solidFill>
                  <a:schemeClr val="accent3"/>
                </a:solidFill>
                <a:latin typeface="Montserrat" panose="00000500000000000000" pitchFamily="2" charset="0"/>
              </a:defRPr>
            </a:lvl2pPr>
            <a:lvl3pPr>
              <a:defRPr>
                <a:solidFill>
                  <a:schemeClr val="accent3"/>
                </a:solidFill>
                <a:latin typeface="Montserrat" panose="00000500000000000000" pitchFamily="2" charset="0"/>
              </a:defRPr>
            </a:lvl3pPr>
            <a:lvl4pPr>
              <a:defRPr>
                <a:solidFill>
                  <a:schemeClr val="accent3"/>
                </a:solidFill>
                <a:latin typeface="Montserrat" panose="00000500000000000000" pitchFamily="2" charset="0"/>
              </a:defRPr>
            </a:lvl4pPr>
            <a:lvl5pPr>
              <a:defRPr>
                <a:solidFill>
                  <a:schemeClr val="accent3"/>
                </a:solidFill>
                <a:latin typeface="Montserrat" panose="000005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B1B44D5-92F7-4057-BE77-9EDF812FF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11888FD-4319-4D03-AF80-A337E6614CD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9EE275D-57EB-4820-9FB5-D27020B3F7AA}" type="datetime1">
              <a:rPr lang="en-GB" smtClean="0"/>
              <a:t>19/03/2021</a:t>
            </a:fld>
            <a:endParaRPr lang="en-GB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D70BF2A-136D-4998-BA5B-289378DACDA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/>
              <a:t>Rapport mondial sur l'âgisme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0FA8025-CDA0-4013-AD1B-AE2D20A36EE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239B4C22-7C78-4805-A338-9D3CD31E99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67762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_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810107C-4204-4A03-B59E-73D954D449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122487"/>
            <a:ext cx="10515599" cy="4002267"/>
          </a:xfrm>
        </p:spPr>
        <p:txBody>
          <a:bodyPr/>
          <a:lstStyle>
            <a:lvl1pPr>
              <a:defRPr sz="2600">
                <a:solidFill>
                  <a:schemeClr val="tx1"/>
                </a:solidFill>
                <a:latin typeface="Montserrat" panose="00000500000000000000" pitchFamily="2" charset="0"/>
              </a:defRPr>
            </a:lvl1pPr>
            <a:lvl2pPr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2pPr>
            <a:lvl3pPr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3pPr>
            <a:lvl4pPr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4pPr>
            <a:lvl5pPr>
              <a:defRPr>
                <a:solidFill>
                  <a:schemeClr val="tx1"/>
                </a:solidFill>
                <a:latin typeface="Montserrat" panose="000005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B1B44D5-92F7-4057-BE77-9EDF812FF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11888FD-4319-4D03-AF80-A337E6614CD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6A237F3-326A-4025-99EB-13CCFC964B74}" type="datetime1">
              <a:rPr lang="en-GB" smtClean="0"/>
              <a:t>19/03/2021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D70BF2A-136D-4998-BA5B-289378DACDA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Rapport mondial sur l'âgisme</a:t>
            </a:r>
            <a:endParaRPr lang="en-GB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0FA8025-CDA0-4013-AD1B-AE2D20A36EE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9B4C22-7C78-4805-A338-9D3CD31E993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6833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4E132F-845D-4930-9C1C-97EE019D72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9D277-9284-45BF-BCE3-8AA93459F7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F517D-5F10-4DAD-A9D8-56C138C1B3BB}" type="datetime1">
              <a:rPr lang="en-GB" smtClean="0"/>
              <a:t>19/03/2021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6BD0F-F7E1-4C01-B343-EA48909AB6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Rapport mondial sur l'âgisme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982F22-3ED0-433B-AAD2-435982B2B1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B4C22-7C78-4805-A338-9D3CD31E9933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45AAEDAD-5F01-46A0-A645-9FBC9333A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82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50" r:id="rId4"/>
    <p:sldLayoutId id="2147483652" r:id="rId5"/>
    <p:sldLayoutId id="2147483653" r:id="rId6"/>
    <p:sldLayoutId id="2147483654" r:id="rId7"/>
    <p:sldLayoutId id="2147483666" r:id="rId8"/>
    <p:sldLayoutId id="2147483668" r:id="rId9"/>
    <p:sldLayoutId id="2147483667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combatageism" TargetMode="External"/><Relationship Id="rId7" Type="http://schemas.openxmlformats.org/officeDocument/2006/relationships/image" Target="../media/image9.JPG"/><Relationship Id="rId2" Type="http://schemas.openxmlformats.org/officeDocument/2006/relationships/hyperlink" Target="https://www.who.int/publications/i/item/global-report-on-ageism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who.int/publications/i/item/global-report-on-ageism-executive-summary" TargetMode="External"/><Relationship Id="rId5" Type="http://schemas.openxmlformats.org/officeDocument/2006/relationships/hyperlink" Target="https://www.who.int/es/publications/i/item/global-report-on-ageism-executive-summary" TargetMode="External"/><Relationship Id="rId4" Type="http://schemas.openxmlformats.org/officeDocument/2006/relationships/hyperlink" Target="https://www.who.int/fr/publications/i/item/global-report-on-ageism-executive-summary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D20AC6B-05A5-4CED-A249-AED8A344AA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2825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DD7391-4803-4661-8409-C143491676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</a:pPr>
            <a:r>
              <a:rPr lang="fr-FR" dirty="0">
                <a:solidFill>
                  <a:schemeClr val="tx1"/>
                </a:solidFill>
                <a:latin typeface="+mn-lt"/>
              </a:rPr>
              <a:t>Les interventions intergénérationnelles visent à </a:t>
            </a:r>
            <a:r>
              <a:rPr lang="fr-FR" dirty="0">
                <a:solidFill>
                  <a:schemeClr val="accent1"/>
                </a:solidFill>
                <a:latin typeface="+mj-lt"/>
              </a:rPr>
              <a:t>favoriser les interactions entre les différentes générations</a:t>
            </a:r>
          </a:p>
          <a:p>
            <a:pPr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</a:pPr>
            <a:r>
              <a:rPr lang="fr-FR" dirty="0">
                <a:solidFill>
                  <a:schemeClr val="tx1"/>
                </a:solidFill>
                <a:latin typeface="+mn-lt"/>
              </a:rPr>
              <a:t>Les interventions intergénérationnelles </a:t>
            </a:r>
            <a:r>
              <a:rPr lang="fr-FR" dirty="0">
                <a:solidFill>
                  <a:schemeClr val="accent1"/>
                </a:solidFill>
                <a:latin typeface="+mj-lt"/>
              </a:rPr>
              <a:t>sont des interventions efficaces permettant de réduire l’âgisme à l’égard des personnes âgées</a:t>
            </a:r>
            <a:r>
              <a:rPr lang="fr-FR" dirty="0">
                <a:solidFill>
                  <a:schemeClr val="tx1"/>
                </a:solidFill>
                <a:latin typeface="+mn-lt"/>
              </a:rPr>
              <a:t>, et sont prometteuses pour réduire l’âgisme à l’égard des jeunes</a:t>
            </a:r>
          </a:p>
          <a:p>
            <a:pPr>
              <a:spcAft>
                <a:spcPts val="1800"/>
              </a:spcAft>
            </a:pPr>
            <a:r>
              <a:rPr lang="fr-FR" dirty="0">
                <a:solidFill>
                  <a:schemeClr val="tx1"/>
                </a:solidFill>
                <a:latin typeface="+mn-lt"/>
              </a:rPr>
              <a:t>Les interventions associant l’éducation et le contact intergénérationnel ont un effet un peu plus important sur les attitudes que les interventions intergénérationnelles utilisées de manière isolée</a:t>
            </a:r>
            <a:endParaRPr lang="en-US" dirty="0">
              <a:solidFill>
                <a:schemeClr val="tx1"/>
              </a:solidFill>
              <a:latin typeface="+mn-lt"/>
            </a:endParaRPr>
          </a:p>
          <a:p>
            <a:pPr>
              <a:spcAft>
                <a:spcPts val="1800"/>
              </a:spcAft>
            </a:pPr>
            <a:endParaRPr lang="en-US" dirty="0">
              <a:latin typeface="+mn-lt"/>
            </a:endParaRPr>
          </a:p>
          <a:p>
            <a:pPr>
              <a:spcAft>
                <a:spcPts val="1800"/>
              </a:spcAft>
            </a:pPr>
            <a:endParaRPr lang="en-GB" dirty="0"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56595F-0B05-4627-B1F2-7FB2A2043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/>
              <a:t>Les interventions intergénérationnelles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094B9-0FEA-4752-9A71-C0BFC7D4717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71A0BBE-0A7A-4006-9F9B-3276337342AA}" type="datetime1">
              <a:rPr lang="en-GB" smtClean="0"/>
              <a:t>19/03/2021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D30E2-EE55-40C5-9F83-3668E493517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i="1" dirty="0"/>
              <a:t>Rapport </a:t>
            </a:r>
            <a:r>
              <a:rPr lang="en-GB" i="1" dirty="0" err="1"/>
              <a:t>mondial</a:t>
            </a:r>
            <a:r>
              <a:rPr lang="en-GB" i="1" dirty="0"/>
              <a:t> sur </a:t>
            </a:r>
            <a:r>
              <a:rPr lang="en-GB" i="1" dirty="0" err="1"/>
              <a:t>l'âgisme</a:t>
            </a:r>
            <a:endParaRPr lang="en-GB" i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EE2F0-30C5-4152-B0F1-84C13AAFEF0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9B4C22-7C78-4805-A338-9D3CD31E993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408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7C1D5FC-72E0-4181-BF28-549767425F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49" r="5449"/>
          <a:stretch/>
        </p:blipFill>
        <p:spPr>
          <a:xfrm>
            <a:off x="6835016" y="10"/>
            <a:ext cx="535393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325444-6572-482D-B9BD-808FFE9B2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E7C21-A7A5-4E4C-870A-D91A8ED3F2C2}" type="datetime1">
              <a:rPr lang="en-GB" smtClean="0"/>
              <a:t>19/03/2021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470302-F3F9-4476-AEEA-EC8CF2F9E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i="1" dirty="0"/>
              <a:t>Rapport mondial sur l'âgisme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D802B9-8E07-49D1-86B4-9FF686AED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573616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3600" dirty="0">
                <a:solidFill>
                  <a:schemeClr val="accent1"/>
                </a:solidFill>
                <a:latin typeface="+mj-lt"/>
              </a:rPr>
              <a:t>3 recommandations relatives aux mesures à prendre</a:t>
            </a:r>
            <a:endParaRPr lang="en-US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94627F8-170B-4210-BB98-9030DD836A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2548" y="2278074"/>
            <a:ext cx="6109041" cy="3843666"/>
          </a:xfrm>
        </p:spPr>
        <p:txBody>
          <a:bodyPr vert="horz" lIns="91440" tIns="45720" rIns="91440" bIns="45720" rtlCol="0">
            <a:noAutofit/>
          </a:bodyPr>
          <a:lstStyle/>
          <a:p>
            <a:pPr marL="628650" indent="-342900">
              <a:spcAft>
                <a:spcPts val="1800"/>
              </a:spcAft>
              <a:buFont typeface="+mj-lt"/>
              <a:buAutoNum type="arabicPeriod"/>
            </a:pPr>
            <a:r>
              <a:rPr lang="fr-FR" sz="2300" dirty="0">
                <a:solidFill>
                  <a:schemeClr val="accent1"/>
                </a:solidFill>
                <a:latin typeface="+mj-lt"/>
              </a:rPr>
              <a:t>Investir</a:t>
            </a:r>
            <a:r>
              <a:rPr lang="fr-FR" sz="2300" dirty="0">
                <a:solidFill>
                  <a:schemeClr val="tx1"/>
                </a:solidFill>
              </a:rPr>
              <a:t> dans les </a:t>
            </a:r>
            <a:r>
              <a:rPr lang="fr-FR" sz="2300" dirty="0">
                <a:solidFill>
                  <a:schemeClr val="accent1"/>
                </a:solidFill>
                <a:latin typeface="+mj-lt"/>
              </a:rPr>
              <a:t>3 stratégies fondées sur des données factuelles </a:t>
            </a:r>
            <a:r>
              <a:rPr lang="fr-FR" sz="2300" dirty="0">
                <a:solidFill>
                  <a:schemeClr val="tx1"/>
                </a:solidFill>
              </a:rPr>
              <a:t>pour lutter contre l’âgisme</a:t>
            </a:r>
          </a:p>
          <a:p>
            <a:pPr marL="628650" indent="-342900">
              <a:spcAft>
                <a:spcPts val="1800"/>
              </a:spcAft>
              <a:buFont typeface="+mj-lt"/>
              <a:buAutoNum type="arabicPeriod"/>
            </a:pPr>
            <a:r>
              <a:rPr lang="fr-FR" sz="2300" dirty="0">
                <a:solidFill>
                  <a:schemeClr val="accent1"/>
                </a:solidFill>
                <a:latin typeface="+mj-lt"/>
              </a:rPr>
              <a:t>Améliorer les données et la recherche</a:t>
            </a:r>
            <a:r>
              <a:rPr lang="fr-FR" sz="2300" dirty="0">
                <a:solidFill>
                  <a:schemeClr val="tx1"/>
                </a:solidFill>
              </a:rPr>
              <a:t> pour mieux comprendre l’âgisme et les moyens de réduire ses effets</a:t>
            </a:r>
          </a:p>
          <a:p>
            <a:pPr marL="628650" indent="-342900">
              <a:spcAft>
                <a:spcPts val="1800"/>
              </a:spcAft>
              <a:buFont typeface="+mj-lt"/>
              <a:buAutoNum type="arabicPeriod"/>
            </a:pPr>
            <a:r>
              <a:rPr lang="fr-FR" sz="2300" dirty="0">
                <a:solidFill>
                  <a:schemeClr val="accent1"/>
                </a:solidFill>
                <a:latin typeface="+mj-lt"/>
              </a:rPr>
              <a:t>Créer un mouvement visant à modifier le discours </a:t>
            </a:r>
            <a:r>
              <a:rPr lang="fr-FR" sz="2300" dirty="0">
                <a:solidFill>
                  <a:schemeClr val="tx1"/>
                </a:solidFill>
              </a:rPr>
              <a:t>autour de l’âge et du vieillissement</a:t>
            </a:r>
            <a:endParaRPr lang="en-US" sz="2300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5C22CD2-F9C6-4D4C-82C0-F96D4AC882D3}"/>
              </a:ext>
            </a:extLst>
          </p:cNvPr>
          <p:cNvCxnSpPr>
            <a:cxnSpLocks/>
          </p:cNvCxnSpPr>
          <p:nvPr/>
        </p:nvCxnSpPr>
        <p:spPr>
          <a:xfrm>
            <a:off x="947450" y="2021595"/>
            <a:ext cx="5126516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9DFD2545-537A-49D9-A53A-4AC191835A35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10C49C23-484F-4499-9857-3562F43774C7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9B4C22-7C78-4805-A338-9D3CD31E9933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F19D9A-5DF9-4EB7-90F0-571D2615A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4C22-7C78-4805-A338-9D3CD31E9933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62892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F1ED3-DE3B-4337-A680-0FF71F4AF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2224" y="365125"/>
            <a:ext cx="6394344" cy="1325563"/>
          </a:xfrm>
        </p:spPr>
        <p:txBody>
          <a:bodyPr>
            <a:normAutofit/>
          </a:bodyPr>
          <a:lstStyle/>
          <a:p>
            <a:r>
              <a:rPr lang="fr-FR" sz="3800"/>
              <a:t>Pour plus d’informations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45C5A4-EFC3-4FBF-AFE1-9A97C059E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54163-158A-478D-A38C-94CFBF35243E}" type="datetime1">
              <a:rPr lang="en-GB" smtClean="0"/>
              <a:t>19/03/2021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174124-F2BF-4D5C-ACF5-3E1EF3C55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i="1" dirty="0"/>
              <a:t>Rapport </a:t>
            </a:r>
            <a:r>
              <a:rPr lang="en-GB" i="1" dirty="0" err="1"/>
              <a:t>mondial</a:t>
            </a:r>
            <a:r>
              <a:rPr lang="en-GB" i="1" dirty="0"/>
              <a:t> sur </a:t>
            </a:r>
            <a:r>
              <a:rPr lang="en-GB" i="1" dirty="0" err="1"/>
              <a:t>l'âgisme</a:t>
            </a:r>
            <a:endParaRPr lang="en-GB" i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857737-ED11-41C0-9417-2BC916A2D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4C22-7C78-4805-A338-9D3CD31E9933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4668D6B-DEF1-4ABB-9375-7E691B29419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52224" y="1811338"/>
            <a:ext cx="5478205" cy="43656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fr-FR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http://bit.ly/combatageism</a:t>
            </a:r>
            <a:endParaRPr lang="fr-FR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sz="2800" dirty="0"/>
          </a:p>
          <a:p>
            <a:pPr marL="0" indent="0">
              <a:buNone/>
            </a:pPr>
            <a:endParaRPr lang="fr-FR" sz="2800" dirty="0"/>
          </a:p>
          <a:p>
            <a:pPr marL="0" indent="0">
              <a:buNone/>
            </a:pPr>
            <a:r>
              <a:rPr lang="fr-FR" dirty="0">
                <a:latin typeface="+mj-lt"/>
              </a:rPr>
              <a:t>Rapport complet: </a:t>
            </a:r>
            <a:r>
              <a:rPr lang="fr-FR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Anglais</a:t>
            </a:r>
            <a:endParaRPr lang="fr-FR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fr-FR" dirty="0">
                <a:latin typeface="+mj-lt"/>
              </a:rPr>
              <a:t>Résumé d’orientation: </a:t>
            </a:r>
            <a:r>
              <a:rPr lang="fr-FR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Français</a:t>
            </a:r>
            <a:r>
              <a:rPr lang="fr-FR" dirty="0">
                <a:solidFill>
                  <a:schemeClr val="accent1"/>
                </a:solidFill>
              </a:rPr>
              <a:t>, </a:t>
            </a:r>
            <a:r>
              <a:rPr lang="fr-FR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Espagnol</a:t>
            </a:r>
            <a:r>
              <a:rPr lang="fr-FR" dirty="0">
                <a:solidFill>
                  <a:schemeClr val="accent1"/>
                </a:solidFill>
              </a:rPr>
              <a:t>, </a:t>
            </a:r>
            <a:r>
              <a:rPr lang="fr-FR" dirty="0">
                <a:solidFill>
                  <a:schemeClr val="accent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Anglais</a:t>
            </a:r>
            <a:endParaRPr lang="fr-FR" dirty="0">
              <a:solidFill>
                <a:schemeClr val="accent1"/>
              </a:solidFill>
            </a:endParaRPr>
          </a:p>
        </p:txBody>
      </p:sp>
      <p:pic>
        <p:nvPicPr>
          <p:cNvPr id="8" name="Picture Placeholder 9">
            <a:extLst>
              <a:ext uri="{FF2B5EF4-FFF2-40B4-BE49-F238E27FC236}">
                <a16:creationId xmlns:a16="http://schemas.microsoft.com/office/drawing/2014/main" id="{191EEF06-D196-4455-AE27-F7522157982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2" t="741" r="3145" b="648"/>
          <a:stretch/>
        </p:blipFill>
        <p:spPr>
          <a:xfrm>
            <a:off x="-7366" y="0"/>
            <a:ext cx="4923980" cy="685800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961998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47BC407-92AE-4C0C-BB3B-59C673E89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B4C22-7C78-4805-A338-9D3CD31E993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210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6C9652-553C-47C7-BA80-C016AF35F8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0111" y="0"/>
            <a:ext cx="596188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D802B9-8E07-49D1-86B4-9FF686AED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424467" cy="180730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fr-FR" sz="3800" i="1" dirty="0">
                <a:solidFill>
                  <a:schemeClr val="tx1"/>
                </a:solidFill>
                <a:latin typeface="+mj-lt"/>
              </a:rPr>
              <a:t>Rapport mondial sur</a:t>
            </a:r>
            <a:br>
              <a:rPr lang="fr-FR" sz="3800" i="1" dirty="0">
                <a:solidFill>
                  <a:schemeClr val="tx1"/>
                </a:solidFill>
                <a:latin typeface="+mj-lt"/>
              </a:rPr>
            </a:br>
            <a:r>
              <a:rPr lang="fr-FR" sz="3800" i="1" dirty="0">
                <a:solidFill>
                  <a:schemeClr val="tx1"/>
                </a:solidFill>
                <a:latin typeface="+mj-lt"/>
              </a:rPr>
              <a:t>l’</a:t>
            </a:r>
            <a:r>
              <a:rPr lang="fr-FR" sz="3800" i="1" dirty="0">
                <a:solidFill>
                  <a:schemeClr val="accent1"/>
                </a:solidFill>
                <a:latin typeface="+mj-lt"/>
              </a:rPr>
              <a:t>âgi</a:t>
            </a:r>
            <a:r>
              <a:rPr lang="fr-FR" sz="3800" i="1" dirty="0">
                <a:solidFill>
                  <a:schemeClr val="tx1"/>
                </a:solidFill>
                <a:latin typeface="+mj-lt"/>
              </a:rPr>
              <a:t>sme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94627F8-170B-4210-BB98-9030DD836A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7049" y="2608320"/>
            <a:ext cx="5424467" cy="3843666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spcAft>
                <a:spcPts val="2400"/>
              </a:spcAft>
              <a:buNone/>
            </a:pPr>
            <a:r>
              <a:rPr lang="fr-FR" sz="2300" dirty="0">
                <a:solidFill>
                  <a:schemeClr val="tx1"/>
                </a:solidFill>
              </a:rPr>
              <a:t>Synthèse des </a:t>
            </a:r>
            <a:r>
              <a:rPr lang="fr-FR" sz="2300" dirty="0">
                <a:solidFill>
                  <a:schemeClr val="accent1"/>
                </a:solidFill>
                <a:latin typeface="+mj-lt"/>
              </a:rPr>
              <a:t>meilleures données disponibles </a:t>
            </a:r>
            <a:r>
              <a:rPr lang="fr-FR" sz="2300" dirty="0">
                <a:solidFill>
                  <a:schemeClr val="tx1"/>
                </a:solidFill>
              </a:rPr>
              <a:t>relatives à l’âgisme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fr-FR" sz="2300" dirty="0">
                <a:solidFill>
                  <a:schemeClr val="tx1"/>
                </a:solidFill>
              </a:rPr>
              <a:t>Présentation des </a:t>
            </a:r>
            <a:r>
              <a:rPr lang="fr-FR" sz="2300" dirty="0">
                <a:solidFill>
                  <a:schemeClr val="accent1"/>
                </a:solidFill>
                <a:latin typeface="+mj-lt"/>
              </a:rPr>
              <a:t>3 stratégies </a:t>
            </a:r>
            <a:r>
              <a:rPr lang="fr-FR" sz="2300" dirty="0">
                <a:solidFill>
                  <a:schemeClr val="tx1"/>
                </a:solidFill>
              </a:rPr>
              <a:t>pour lutter contre l’âgisme</a:t>
            </a:r>
          </a:p>
          <a:p>
            <a:pPr marL="0" indent="0">
              <a:spcAft>
                <a:spcPts val="2400"/>
              </a:spcAft>
              <a:buNone/>
            </a:pPr>
            <a:r>
              <a:rPr lang="fr-FR" sz="2300" dirty="0">
                <a:solidFill>
                  <a:schemeClr val="tx1"/>
                </a:solidFill>
              </a:rPr>
              <a:t>Inclusion des </a:t>
            </a:r>
            <a:r>
              <a:rPr lang="fr-FR" sz="2300" dirty="0">
                <a:solidFill>
                  <a:schemeClr val="accent1"/>
                </a:solidFill>
                <a:latin typeface="+mj-lt"/>
              </a:rPr>
              <a:t>3 recommandations </a:t>
            </a:r>
            <a:r>
              <a:rPr lang="fr-FR" sz="2300" dirty="0">
                <a:solidFill>
                  <a:schemeClr val="tx1"/>
                </a:solidFill>
              </a:rPr>
              <a:t>concrètes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ACFA8B2-CDDD-4D49-B11B-EC2EDD5E64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FFCC5FA-83A8-4770-AE68-FCDBA3EE5884}" type="datetime1">
              <a:rPr lang="en-GB" smtClean="0"/>
              <a:t>19/03/2021</a:t>
            </a:fld>
            <a:endParaRPr lang="en-GB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81422AA-1EFC-4735-9715-ABBC303DF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 i="1" dirty="0"/>
              <a:t>Rapport </a:t>
            </a:r>
            <a:r>
              <a:rPr lang="en-GB" i="1" dirty="0" err="1"/>
              <a:t>mondial</a:t>
            </a:r>
            <a:r>
              <a:rPr lang="en-GB" i="1" dirty="0"/>
              <a:t> sur </a:t>
            </a:r>
            <a:r>
              <a:rPr lang="en-GB" i="1" dirty="0" err="1"/>
              <a:t>l'âgisme</a:t>
            </a:r>
            <a:endParaRPr lang="en-GB" i="1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950796D-E607-422A-85C9-5AB097308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39B4C22-7C78-4805-A338-9D3CD31E9933}" type="slidenum">
              <a:rPr lang="en-GB" smtClean="0"/>
              <a:t>2</a:t>
            </a:fld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DC0C55E-40D0-46DD-B193-9A6363F93FCC}"/>
              </a:ext>
            </a:extLst>
          </p:cNvPr>
          <p:cNvCxnSpPr>
            <a:cxnSpLocks/>
          </p:cNvCxnSpPr>
          <p:nvPr/>
        </p:nvCxnSpPr>
        <p:spPr>
          <a:xfrm>
            <a:off x="936434" y="2131765"/>
            <a:ext cx="4682168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9796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F3B90-E471-4C3C-A703-114FA4C86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L’</a:t>
            </a:r>
            <a:r>
              <a:rPr lang="fr-FR" dirty="0"/>
              <a:t>âgi</a:t>
            </a:r>
            <a:r>
              <a:rPr lang="fr-FR" dirty="0">
                <a:solidFill>
                  <a:schemeClr val="tx1"/>
                </a:solidFill>
              </a:rPr>
              <a:t>sme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768AF-3E79-4877-A4C6-90C90C2CE2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2498467"/>
            <a:ext cx="5257800" cy="33925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300" dirty="0">
                <a:solidFill>
                  <a:schemeClr val="tx1"/>
                </a:solidFill>
              </a:rPr>
              <a:t>L’âgisme se rapporte </a:t>
            </a:r>
            <a:r>
              <a:rPr lang="fr-FR" sz="2300" dirty="0">
                <a:solidFill>
                  <a:schemeClr val="accent1"/>
                </a:solidFill>
                <a:latin typeface="+mj-lt"/>
              </a:rPr>
              <a:t>aux pensées </a:t>
            </a:r>
            <a:r>
              <a:rPr lang="fr-FR" sz="2300" dirty="0">
                <a:solidFill>
                  <a:schemeClr val="tx1"/>
                </a:solidFill>
              </a:rPr>
              <a:t>(stéréotypes), </a:t>
            </a:r>
            <a:r>
              <a:rPr lang="fr-FR" sz="2300" dirty="0">
                <a:solidFill>
                  <a:schemeClr val="accent1"/>
                </a:solidFill>
                <a:latin typeface="+mj-lt"/>
              </a:rPr>
              <a:t>aux sentiments </a:t>
            </a:r>
            <a:r>
              <a:rPr lang="fr-FR" sz="2300" dirty="0">
                <a:solidFill>
                  <a:schemeClr val="tx1"/>
                </a:solidFill>
              </a:rPr>
              <a:t>(préjugés) et </a:t>
            </a:r>
            <a:r>
              <a:rPr lang="fr-FR" sz="2300" dirty="0">
                <a:solidFill>
                  <a:schemeClr val="accent1"/>
                </a:solidFill>
                <a:latin typeface="+mj-lt"/>
              </a:rPr>
              <a:t>au comportement </a:t>
            </a:r>
            <a:r>
              <a:rPr lang="fr-FR" sz="2300" dirty="0">
                <a:solidFill>
                  <a:schemeClr val="tx1"/>
                </a:solidFill>
              </a:rPr>
              <a:t>(discrimination) à l’égard des autres et de nous-mêmes en fonction de l’âge.</a:t>
            </a:r>
            <a:endParaRPr lang="en-GB" sz="23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3B4839-07CF-4974-92FB-A749D1BD864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i="1" dirty="0"/>
              <a:t>Rapport </a:t>
            </a:r>
            <a:r>
              <a:rPr lang="en-GB" i="1" dirty="0" err="1"/>
              <a:t>mondial</a:t>
            </a:r>
            <a:r>
              <a:rPr lang="en-GB" i="1" dirty="0"/>
              <a:t> sur </a:t>
            </a:r>
            <a:r>
              <a:rPr lang="en-GB" i="1" dirty="0" err="1"/>
              <a:t>l'âgisme</a:t>
            </a:r>
            <a:endParaRPr lang="en-GB" i="1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78EEBF-8A15-4E11-AC5B-4BF7F7D1646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4512ED0-2CBA-451B-88BC-025F3F254F45}" type="datetime1">
              <a:rPr lang="en-GB" smtClean="0"/>
              <a:t>19/03/2021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380694-531B-4744-B34E-E3720EB978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9B4C22-7C78-4805-A338-9D3CD31E9933}" type="slidenum">
              <a:rPr lang="en-GB" smtClean="0"/>
              <a:t>3</a:t>
            </a:fld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CA406FA-197A-4D7F-9E93-2D00CF845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0133" y="1182429"/>
            <a:ext cx="6334293" cy="4493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03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1DD9E9-3D18-43CE-AB2C-FCFC63E7D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800" dirty="0">
                <a:solidFill>
                  <a:schemeClr val="tx1"/>
                </a:solidFill>
              </a:rPr>
              <a:t>L’</a:t>
            </a:r>
            <a:r>
              <a:rPr lang="fr-FR" dirty="0"/>
              <a:t>âgi</a:t>
            </a:r>
            <a:r>
              <a:rPr lang="fr-FR" sz="3800" dirty="0">
                <a:solidFill>
                  <a:schemeClr val="tx1"/>
                </a:solidFill>
              </a:rPr>
              <a:t>sme</a:t>
            </a:r>
            <a:r>
              <a:rPr lang="fr-FR" dirty="0"/>
              <a:t> est omniprésent</a:t>
            </a:r>
            <a:endParaRPr lang="fr-FR" sz="3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E8ACC-7D3A-42CC-9464-BE2708FEBED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D1F1F5D-6CE2-408D-9FE3-D45F8FF13A08}" type="datetime1">
              <a:rPr lang="en-GB" smtClean="0"/>
              <a:t>19/03/2021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F8448-212D-4AAE-8399-74A553C2793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i="1" dirty="0"/>
              <a:t>Rapport </a:t>
            </a:r>
            <a:r>
              <a:rPr lang="en-GB" i="1" dirty="0" err="1"/>
              <a:t>mondial</a:t>
            </a:r>
            <a:r>
              <a:rPr lang="en-GB" i="1" dirty="0"/>
              <a:t> sur </a:t>
            </a:r>
            <a:r>
              <a:rPr lang="en-GB" i="1" dirty="0" err="1"/>
              <a:t>l'âgisme</a:t>
            </a:r>
            <a:endParaRPr lang="en-GB" i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9607C-458C-4C4B-BE64-D8C700F0671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9B4C22-7C78-4805-A338-9D3CD31E9933}" type="slidenum">
              <a:rPr lang="en-GB" smtClean="0"/>
              <a:t>4</a:t>
            </a:fld>
            <a:endParaRPr lang="en-GB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D2745185-9107-4638-95D5-2B0D72AD15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0755" y="1955672"/>
            <a:ext cx="7089770" cy="7064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>
                <a:solidFill>
                  <a:schemeClr val="tx1"/>
                </a:solidFill>
              </a:rPr>
              <a:t>L’âgisme </a:t>
            </a:r>
            <a:r>
              <a:rPr lang="fr-FR" sz="2400">
                <a:solidFill>
                  <a:schemeClr val="accent1"/>
                </a:solidFill>
                <a:latin typeface="+mj-lt"/>
              </a:rPr>
              <a:t>touche les personnes de tous âges</a:t>
            </a:r>
            <a:endParaRPr lang="fr-FR" sz="2400"/>
          </a:p>
          <a:p>
            <a:endParaRPr lang="fr-FR" sz="240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E79C9ED-9854-4E07-BEC8-B61C735284AF}"/>
              </a:ext>
            </a:extLst>
          </p:cNvPr>
          <p:cNvSpPr/>
          <p:nvPr/>
        </p:nvSpPr>
        <p:spPr>
          <a:xfrm>
            <a:off x="565907" y="4290769"/>
            <a:ext cx="492049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Montserrat" panose="00000500000000000000" pitchFamily="2" charset="0"/>
              </a:rPr>
              <a:t>L’âgisme existe au sein de   </a:t>
            </a:r>
            <a:r>
              <a:rPr lang="fr-FR" sz="2400" dirty="0">
                <a:solidFill>
                  <a:schemeClr val="accent1"/>
                </a:solidFill>
                <a:latin typeface="+mj-lt"/>
              </a:rPr>
              <a:t>nos institutions, </a:t>
            </a:r>
            <a:r>
              <a:rPr lang="fr-FR" sz="2400" dirty="0">
                <a:latin typeface="Montserrat" panose="00000500000000000000" pitchFamily="2" charset="0"/>
              </a:rPr>
              <a:t>dans</a:t>
            </a:r>
            <a:r>
              <a:rPr lang="fr-FR" sz="2400" dirty="0">
                <a:solidFill>
                  <a:schemeClr val="accent1"/>
                </a:solidFill>
                <a:latin typeface="+mj-lt"/>
              </a:rPr>
              <a:t> nos relations </a:t>
            </a:r>
            <a:r>
              <a:rPr lang="fr-FR" sz="2400" dirty="0">
                <a:latin typeface="Montserrat" panose="00000500000000000000" pitchFamily="2" charset="0"/>
              </a:rPr>
              <a:t>et</a:t>
            </a:r>
            <a:r>
              <a:rPr lang="fr-FR" sz="2400" dirty="0">
                <a:solidFill>
                  <a:schemeClr val="accent1"/>
                </a:solidFill>
                <a:latin typeface="+mj-lt"/>
              </a:rPr>
              <a:t> par rapport à nous-mêmes</a:t>
            </a:r>
            <a:endParaRPr lang="en-GB" sz="2400" dirty="0">
              <a:solidFill>
                <a:schemeClr val="accent1"/>
              </a:solidFill>
              <a:latin typeface="+mj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4B100F2-E987-4599-B074-541475FC0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435" y="1616324"/>
            <a:ext cx="3359187" cy="23532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5484CB-1581-4AF6-9A01-BB38A7709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5702" y="2927151"/>
            <a:ext cx="6956139" cy="338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633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5CBE65-4FD8-4F06-99FF-12436A851F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fr-FR" dirty="0">
                <a:solidFill>
                  <a:schemeClr val="tx1"/>
                </a:solidFill>
                <a:latin typeface="+mn-lt"/>
              </a:rPr>
              <a:t>Dans le monde, </a:t>
            </a:r>
            <a:r>
              <a:rPr lang="fr-FR" dirty="0">
                <a:solidFill>
                  <a:schemeClr val="accent1"/>
                </a:solidFill>
                <a:latin typeface="+mj-lt"/>
              </a:rPr>
              <a:t>une personne sur deux fait preuve d’âgisme à l’encontre des personnes âgées.</a:t>
            </a:r>
          </a:p>
          <a:p>
            <a:pPr>
              <a:spcAft>
                <a:spcPts val="1800"/>
              </a:spcAft>
            </a:pPr>
            <a:r>
              <a:rPr lang="fr-FR" dirty="0">
                <a:solidFill>
                  <a:schemeClr val="accent1"/>
                </a:solidFill>
                <a:latin typeface="+mj-lt"/>
              </a:rPr>
              <a:t>En Europe, les jeunes indiquent être plus souvent confrontés à l’âgisme </a:t>
            </a:r>
            <a:r>
              <a:rPr lang="fr-FR" dirty="0">
                <a:solidFill>
                  <a:schemeClr val="tx1"/>
                </a:solidFill>
                <a:latin typeface="+mn-lt"/>
              </a:rPr>
              <a:t>que les autres tranches d’âge.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87E984-FA4D-4179-9774-8CD7FE894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L’</a:t>
            </a:r>
            <a:r>
              <a:rPr lang="fr-FR" dirty="0"/>
              <a:t>âgi</a:t>
            </a:r>
            <a:r>
              <a:rPr lang="fr-FR" dirty="0">
                <a:solidFill>
                  <a:schemeClr val="tx1"/>
                </a:solidFill>
              </a:rPr>
              <a:t>sme</a:t>
            </a:r>
            <a:r>
              <a:rPr lang="fr-FR" sz="3800" dirty="0"/>
              <a:t> est répandu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0CB32-89D3-4D13-814B-A78C27CD869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EB8BCEA-066A-4B57-9494-AA2D0F687674}" type="datetime1">
              <a:rPr lang="en-GB" smtClean="0"/>
              <a:t>19/03/2021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E96B1C-5F86-41FF-8F40-86A5C2DD5D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i="1" dirty="0"/>
              <a:t>Rapport </a:t>
            </a:r>
            <a:r>
              <a:rPr lang="en-GB" i="1" dirty="0" err="1"/>
              <a:t>mondial</a:t>
            </a:r>
            <a:r>
              <a:rPr lang="en-GB" i="1" dirty="0"/>
              <a:t> sur </a:t>
            </a:r>
            <a:r>
              <a:rPr lang="en-GB" i="1" dirty="0" err="1"/>
              <a:t>l'âgisme</a:t>
            </a:r>
            <a:endParaRPr lang="en-GB" i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474447-8A2F-4F9A-ADC6-F140D4BB3F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9B4C22-7C78-4805-A338-9D3CD31E993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30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5CBE65-4FD8-4F06-99FF-12436A851F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fr-FR" dirty="0">
                <a:solidFill>
                  <a:schemeClr val="tx1"/>
                </a:solidFill>
              </a:rPr>
              <a:t>L’âgisme a de </a:t>
            </a:r>
            <a:r>
              <a:rPr lang="fr-FR" dirty="0">
                <a:solidFill>
                  <a:schemeClr val="accent1"/>
                </a:solidFill>
                <a:latin typeface="+mj-lt"/>
              </a:rPr>
              <a:t>profondes répercussions sur tous les aspects de la santé des personnes </a:t>
            </a:r>
            <a:r>
              <a:rPr lang="fr-FR" dirty="0">
                <a:solidFill>
                  <a:schemeClr val="tx1"/>
                </a:solidFill>
              </a:rPr>
              <a:t>– leur santé physique, leur santé mentale et leur bien-être social</a:t>
            </a:r>
          </a:p>
          <a:p>
            <a:pPr>
              <a:spcAft>
                <a:spcPts val="1800"/>
              </a:spcAft>
            </a:pPr>
            <a:r>
              <a:rPr lang="fr-FR" dirty="0">
                <a:solidFill>
                  <a:schemeClr val="tx1"/>
                </a:solidFill>
              </a:rPr>
              <a:t>L’âgisme recoupe et </a:t>
            </a:r>
            <a:r>
              <a:rPr lang="fr-FR" dirty="0">
                <a:solidFill>
                  <a:schemeClr val="accent1"/>
                </a:solidFill>
                <a:latin typeface="+mj-lt"/>
              </a:rPr>
              <a:t>exacerbe d’autres formes de discrimination</a:t>
            </a:r>
            <a:r>
              <a:rPr lang="fr-FR" dirty="0">
                <a:solidFill>
                  <a:schemeClr val="tx1"/>
                </a:solidFill>
              </a:rPr>
              <a:t>, notamment celles liées au sexe, à la race et au handicap</a:t>
            </a:r>
          </a:p>
          <a:p>
            <a:pPr>
              <a:spcAft>
                <a:spcPts val="1800"/>
              </a:spcAft>
            </a:pPr>
            <a:r>
              <a:rPr lang="fr-FR" dirty="0">
                <a:solidFill>
                  <a:schemeClr val="tx1"/>
                </a:solidFill>
              </a:rPr>
              <a:t>L’âgisme prélève un </a:t>
            </a:r>
            <a:r>
              <a:rPr lang="fr-FR" dirty="0">
                <a:solidFill>
                  <a:schemeClr val="accent1"/>
                </a:solidFill>
                <a:latin typeface="+mj-lt"/>
              </a:rPr>
              <a:t>lourd tribut économique </a:t>
            </a:r>
            <a:r>
              <a:rPr lang="fr-FR" dirty="0">
                <a:solidFill>
                  <a:schemeClr val="tx1"/>
                </a:solidFill>
              </a:rPr>
              <a:t>sur les personnes et sur la société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487E984-FA4D-4179-9774-8CD7FE894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L’</a:t>
            </a:r>
            <a:r>
              <a:rPr lang="fr-FR" dirty="0"/>
              <a:t>âgi</a:t>
            </a:r>
            <a:r>
              <a:rPr lang="fr-FR" dirty="0">
                <a:solidFill>
                  <a:schemeClr val="tx1"/>
                </a:solidFill>
              </a:rPr>
              <a:t>sme</a:t>
            </a:r>
            <a:r>
              <a:rPr lang="fr-FR" dirty="0"/>
              <a:t> est néfaste et coûteux</a:t>
            </a:r>
            <a:endParaRPr lang="fr-FR" sz="38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0CB32-89D3-4D13-814B-A78C27CD869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ED276B0-D691-43D8-9084-89F9B9AA9DE3}" type="datetime1">
              <a:rPr lang="en-GB" smtClean="0"/>
              <a:t>19/03/2021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E96B1C-5F86-41FF-8F40-86A5C2DD5D7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i="1" dirty="0"/>
              <a:t>Rapport mondial sur l'âgisme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474447-8A2F-4F9A-ADC6-F140D4BB3F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9B4C22-7C78-4805-A338-9D3CD31E993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5185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802B9-8E07-49D1-86B4-9FF686AED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1778" y="987552"/>
            <a:ext cx="5074921" cy="1088136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sz="3600" dirty="0">
                <a:solidFill>
                  <a:schemeClr val="tx1"/>
                </a:solidFill>
              </a:rPr>
              <a:t>L’</a:t>
            </a:r>
            <a:r>
              <a:rPr lang="fr-FR" sz="3600" dirty="0"/>
              <a:t>âgi</a:t>
            </a:r>
            <a:r>
              <a:rPr lang="fr-FR" sz="3600" dirty="0">
                <a:solidFill>
                  <a:schemeClr val="tx1"/>
                </a:solidFill>
              </a:rPr>
              <a:t>sme</a:t>
            </a:r>
            <a:r>
              <a:rPr lang="fr-FR" sz="3800" dirty="0"/>
              <a:t> peut être combattu</a:t>
            </a:r>
            <a:endParaRPr lang="fr-FR" sz="38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94627F8-170B-4210-BB98-9030DD836A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38083" y="2561589"/>
            <a:ext cx="4803354" cy="358444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fr-FR">
                <a:solidFill>
                  <a:schemeClr val="tx1"/>
                </a:solidFill>
              </a:rPr>
              <a:t>Trois stratégies visant à réduire l’âgisme sont efficaces: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fr-FR" sz="2400">
                <a:latin typeface="+mj-lt"/>
              </a:rPr>
              <a:t>Les politiques et les lois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fr-FR" sz="2400">
                <a:latin typeface="+mj-lt"/>
              </a:rPr>
              <a:t>Les activités éducatives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fr-FR" sz="2400">
                <a:latin typeface="+mj-lt"/>
              </a:rPr>
              <a:t>Les interventions intergénérationnelles </a:t>
            </a:r>
            <a:endParaRPr lang="fr-FR" sz="1800">
              <a:solidFill>
                <a:schemeClr val="tx1"/>
              </a:solidFill>
            </a:endParaRPr>
          </a:p>
          <a:p>
            <a:pPr marL="514350"/>
            <a:endParaRPr lang="fr-FR" sz="1800">
              <a:solidFill>
                <a:schemeClr val="tx1"/>
              </a:solidFill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F97DC0-CAC2-4B85-ADFB-40C150FCFA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1479" y="6356350"/>
            <a:ext cx="13716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8C2F3919-7927-4C4E-BEEC-0A5C2D7E4B5A}" type="datetime1">
              <a:rPr lang="en-GB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</a:rPr>
              <a:t>19/03/2021</a:t>
            </a:fld>
            <a:endParaRPr lang="en-US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FEF7FB-BF9F-4891-9CF1-2B86DDD76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1952" y="6356350"/>
            <a:ext cx="301752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r>
              <a:rPr lang="en-US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/>
                <a:ea typeface="+mn-ea"/>
                <a:cs typeface="+mn-cs"/>
              </a:rPr>
              <a:t>Rapport mondial sur l'âgisme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8B75F9F-B0F9-4108-B06B-149FDE8CC5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7" r="1930" b="10792"/>
          <a:stretch/>
        </p:blipFill>
        <p:spPr>
          <a:xfrm flipH="1">
            <a:off x="0" y="10"/>
            <a:ext cx="673749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A45402-D8E2-4EF1-B278-78F2E99D6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37321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239B4C22-7C78-4805-A338-9D3CD31E9933}" type="slidenum">
              <a:rPr lang="en-US">
                <a:solidFill>
                  <a:schemeClr val="bg1"/>
                </a:solidFill>
                <a:latin typeface="Calibri" panose="020F0502020204030204"/>
              </a:rPr>
              <a:pPr>
                <a:spcAft>
                  <a:spcPts val="600"/>
                </a:spcAft>
                <a:defRPr/>
              </a:pPr>
              <a:t>7</a:t>
            </a:fld>
            <a:endParaRPr lang="en-US">
              <a:solidFill>
                <a:schemeClr val="bg1"/>
              </a:solidFill>
              <a:latin typeface="Calibri" panose="020F0502020204030204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E838580-D031-4722-9CAE-D1B4BE5E0F5E}"/>
              </a:ext>
            </a:extLst>
          </p:cNvPr>
          <p:cNvCxnSpPr/>
          <p:nvPr/>
        </p:nvCxnSpPr>
        <p:spPr>
          <a:xfrm>
            <a:off x="7238082" y="2286000"/>
            <a:ext cx="4197426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347A10DC-B2BC-4284-99ED-FD37B1B0ECD3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BB1E8C-6FCB-438A-8636-C34114A54624}" type="datetime1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19/03/2021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5949B194-1FC6-485F-8EBA-E6F3E0676516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9B4C22-7C78-4805-A338-9D3CD31E9933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570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DD7391-4803-4661-8409-C143491676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1800"/>
              </a:spcAft>
              <a:buClr>
                <a:schemeClr val="accent1"/>
              </a:buClr>
            </a:pPr>
            <a:r>
              <a:rPr lang="fr-FR" dirty="0">
                <a:solidFill>
                  <a:schemeClr val="tx1"/>
                </a:solidFill>
                <a:latin typeface="+mn-lt"/>
              </a:rPr>
              <a:t>Les politiques et la législation peuvent </a:t>
            </a:r>
            <a:r>
              <a:rPr lang="fr-FR" dirty="0">
                <a:solidFill>
                  <a:schemeClr val="accent1"/>
                </a:solidFill>
                <a:latin typeface="+mj-lt"/>
              </a:rPr>
              <a:t>contribuer à lutter contre la discrimination et les inégalités fondées sur l’âge </a:t>
            </a:r>
            <a:r>
              <a:rPr lang="fr-FR" dirty="0">
                <a:solidFill>
                  <a:schemeClr val="tx1"/>
                </a:solidFill>
                <a:latin typeface="+mn-lt"/>
              </a:rPr>
              <a:t>et à </a:t>
            </a:r>
            <a:r>
              <a:rPr lang="fr-FR" dirty="0">
                <a:solidFill>
                  <a:schemeClr val="accent1"/>
                </a:solidFill>
                <a:latin typeface="+mj-lt"/>
              </a:rPr>
              <a:t>protéger les droits humains</a:t>
            </a:r>
            <a:r>
              <a:rPr lang="fr-FR" dirty="0">
                <a:solidFill>
                  <a:schemeClr val="tx1"/>
                </a:solidFill>
                <a:latin typeface="+mn-lt"/>
              </a:rPr>
              <a:t> de chacun, partout dans le monde</a:t>
            </a:r>
          </a:p>
          <a:p>
            <a:pPr>
              <a:spcAft>
                <a:spcPts val="1800"/>
              </a:spcAft>
              <a:buClr>
                <a:schemeClr val="accent1"/>
              </a:buClr>
            </a:pPr>
            <a:r>
              <a:rPr lang="fr-FR" dirty="0">
                <a:solidFill>
                  <a:schemeClr val="tx1"/>
                </a:solidFill>
                <a:latin typeface="+mn-lt"/>
              </a:rPr>
              <a:t>Les politiques et la législation peuvent être utilisées pour </a:t>
            </a:r>
            <a:r>
              <a:rPr lang="fr-FR" dirty="0">
                <a:solidFill>
                  <a:schemeClr val="accent1"/>
                </a:solidFill>
                <a:latin typeface="+mj-lt"/>
              </a:rPr>
              <a:t>réduire ou éliminer l’âgisme à l’égard de toute tranche d’âge</a:t>
            </a:r>
          </a:p>
          <a:p>
            <a:pPr>
              <a:spcAft>
                <a:spcPts val="1800"/>
              </a:spcAft>
              <a:buClr>
                <a:schemeClr val="accent1"/>
              </a:buClr>
            </a:pPr>
            <a:r>
              <a:rPr lang="fr-FR" dirty="0">
                <a:solidFill>
                  <a:schemeClr val="accent1"/>
                </a:solidFill>
                <a:latin typeface="+mj-lt"/>
              </a:rPr>
              <a:t>Différents mécanismes</a:t>
            </a:r>
            <a:r>
              <a:rPr lang="fr-FR" dirty="0">
                <a:solidFill>
                  <a:schemeClr val="tx1"/>
                </a:solidFill>
                <a:latin typeface="+mn-lt"/>
              </a:rPr>
              <a:t> sont utilisés </a:t>
            </a:r>
            <a:r>
              <a:rPr lang="fr-FR" dirty="0">
                <a:solidFill>
                  <a:schemeClr val="accent1"/>
                </a:solidFill>
                <a:latin typeface="+mj-lt"/>
              </a:rPr>
              <a:t>pour mettre en œuvre et assurer le suivi l’application des politiques et des lois</a:t>
            </a:r>
            <a:r>
              <a:rPr lang="fr-FR" dirty="0">
                <a:solidFill>
                  <a:schemeClr val="tx1"/>
                </a:solidFill>
                <a:latin typeface="+mn-lt"/>
              </a:rPr>
              <a:t>, notamment les institutions des droits de l’homme, les tribunaux, les médiateurs et les organismes chargés de faire appliquer les traités</a:t>
            </a:r>
          </a:p>
          <a:p>
            <a:pPr>
              <a:spcAft>
                <a:spcPts val="1800"/>
              </a:spcAft>
            </a:pPr>
            <a:endParaRPr lang="en-US" sz="2400" dirty="0">
              <a:latin typeface="+mn-lt"/>
            </a:endParaRPr>
          </a:p>
          <a:p>
            <a:pPr>
              <a:spcAft>
                <a:spcPts val="1800"/>
              </a:spcAft>
            </a:pPr>
            <a:endParaRPr lang="en-US" sz="2400" dirty="0">
              <a:latin typeface="+mn-lt"/>
            </a:endParaRPr>
          </a:p>
          <a:p>
            <a:pPr>
              <a:spcAft>
                <a:spcPts val="1800"/>
              </a:spcAft>
            </a:pPr>
            <a:endParaRPr lang="en-US" sz="2400" dirty="0">
              <a:latin typeface="+mn-lt"/>
            </a:endParaRPr>
          </a:p>
          <a:p>
            <a:pPr>
              <a:spcAft>
                <a:spcPts val="1800"/>
              </a:spcAft>
            </a:pPr>
            <a:endParaRPr lang="en-GB" sz="2400" dirty="0"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56595F-0B05-4627-B1F2-7FB2A2043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politiques et les lois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094B9-0FEA-4752-9A71-C0BFC7D4717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A3BB01A-DA93-430D-B9F1-19370A1B0DBC}" type="datetime1">
              <a:rPr lang="en-GB" smtClean="0"/>
              <a:t>19/03/2021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D30E2-EE55-40C5-9F83-3668E493517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i="1" dirty="0"/>
              <a:t>Rapport </a:t>
            </a:r>
            <a:r>
              <a:rPr lang="en-GB" i="1" dirty="0" err="1"/>
              <a:t>mondial</a:t>
            </a:r>
            <a:r>
              <a:rPr lang="en-GB" i="1" dirty="0"/>
              <a:t> sur </a:t>
            </a:r>
            <a:r>
              <a:rPr lang="en-GB" i="1" dirty="0" err="1"/>
              <a:t>l'âgisme</a:t>
            </a:r>
            <a:endParaRPr lang="en-GB" i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EE2F0-30C5-4152-B0F1-84C13AAFEF0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9B4C22-7C78-4805-A338-9D3CD31E993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592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DD7391-4803-4661-8409-C143491676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Aft>
                <a:spcPts val="1800"/>
              </a:spcAft>
              <a:buClr>
                <a:schemeClr val="accent1"/>
              </a:buClr>
            </a:pPr>
            <a:r>
              <a:rPr lang="fr-FR" dirty="0">
                <a:solidFill>
                  <a:schemeClr val="tx1"/>
                </a:solidFill>
                <a:latin typeface="+mn-lt"/>
              </a:rPr>
              <a:t>Les interventions éducatives comprennent notamment </a:t>
            </a:r>
            <a:r>
              <a:rPr lang="fr-FR" dirty="0">
                <a:solidFill>
                  <a:schemeClr val="accent1"/>
                </a:solidFill>
                <a:latin typeface="+mj-lt"/>
              </a:rPr>
              <a:t>des instructions permettant de transmettre des informations, des connaissances et des compétences</a:t>
            </a:r>
            <a:r>
              <a:rPr lang="fr-FR" dirty="0">
                <a:solidFill>
                  <a:schemeClr val="tx1"/>
                </a:solidFill>
                <a:latin typeface="+mn-lt"/>
              </a:rPr>
              <a:t>, ainsi que </a:t>
            </a:r>
            <a:r>
              <a:rPr lang="fr-FR" dirty="0">
                <a:solidFill>
                  <a:schemeClr val="accent1"/>
                </a:solidFill>
                <a:latin typeface="+mj-lt"/>
              </a:rPr>
              <a:t>des activités visant à renforcer l’empathie</a:t>
            </a:r>
            <a:r>
              <a:rPr lang="fr-FR" dirty="0">
                <a:solidFill>
                  <a:schemeClr val="tx1"/>
                </a:solidFill>
                <a:latin typeface="+mn-lt"/>
              </a:rPr>
              <a:t> au moyen de jeux de rôle, de simulations et en utilisant la réalité virtuelle</a:t>
            </a:r>
          </a:p>
          <a:p>
            <a:pPr>
              <a:lnSpc>
                <a:spcPct val="110000"/>
              </a:lnSpc>
              <a:spcAft>
                <a:spcPts val="1800"/>
              </a:spcAft>
              <a:buClr>
                <a:schemeClr val="accent1"/>
              </a:buClr>
            </a:pPr>
            <a:r>
              <a:rPr lang="fr-FR" dirty="0">
                <a:solidFill>
                  <a:schemeClr val="tx1"/>
                </a:solidFill>
                <a:latin typeface="+mn-lt"/>
              </a:rPr>
              <a:t>Les interventions éducatives figurent </a:t>
            </a:r>
            <a:r>
              <a:rPr lang="fr-FR" dirty="0">
                <a:solidFill>
                  <a:schemeClr val="accent1"/>
                </a:solidFill>
                <a:latin typeface="+mj-lt"/>
              </a:rPr>
              <a:t>parmi les stratégies les plus efficaces pour réduire l’âgisme à l’égard des personnes âgées</a:t>
            </a:r>
            <a:r>
              <a:rPr lang="fr-FR" dirty="0">
                <a:solidFill>
                  <a:schemeClr val="tx1"/>
                </a:solidFill>
                <a:latin typeface="+mn-lt"/>
              </a:rPr>
              <a:t>. On dispose toutefois de peu d’informations sur leur efficacité dans la réduction de l’âgisme à l’égard des jeunes</a:t>
            </a:r>
          </a:p>
          <a:p>
            <a:pPr>
              <a:spcAft>
                <a:spcPts val="1800"/>
              </a:spcAft>
            </a:pPr>
            <a:endParaRPr lang="en-GB" sz="2400" dirty="0"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956595F-0B05-4627-B1F2-7FB2A2043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fr-FR"/>
              <a:t>Les activités éducatives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094B9-0FEA-4752-9A71-C0BFC7D4717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6FC309D-A11D-40AC-9DDF-98D3A4751DB3}" type="datetime1">
              <a:rPr lang="en-GB" smtClean="0"/>
              <a:t>19/03/2021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D30E2-EE55-40C5-9F83-3668E493517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i="1" dirty="0"/>
              <a:t>Rapport </a:t>
            </a:r>
            <a:r>
              <a:rPr lang="en-GB" i="1" dirty="0" err="1"/>
              <a:t>mondial</a:t>
            </a:r>
            <a:r>
              <a:rPr lang="en-GB" i="1" dirty="0"/>
              <a:t> sur </a:t>
            </a:r>
            <a:r>
              <a:rPr lang="en-GB" i="1" dirty="0" err="1"/>
              <a:t>l'âgisme</a:t>
            </a:r>
            <a:endParaRPr lang="en-GB" i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EE2F0-30C5-4152-B0F1-84C13AAFEF0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39B4C22-7C78-4805-A338-9D3CD31E993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501710"/>
      </p:ext>
    </p:extLst>
  </p:cSld>
  <p:clrMapOvr>
    <a:masterClrMapping/>
  </p:clrMapOvr>
</p:sld>
</file>

<file path=ppt/theme/theme1.xml><?xml version="1.0" encoding="utf-8"?>
<a:theme xmlns:a="http://schemas.openxmlformats.org/drawingml/2006/main" name="Ageism Campaign Toolkit">
  <a:themeElements>
    <a:clrScheme name="Ageism campaign">
      <a:dk1>
        <a:srgbClr val="000CFF"/>
      </a:dk1>
      <a:lt1>
        <a:srgbClr val="FFFFFF"/>
      </a:lt1>
      <a:dk2>
        <a:srgbClr val="000CFF"/>
      </a:dk2>
      <a:lt2>
        <a:srgbClr val="EBEBFF"/>
      </a:lt2>
      <a:accent1>
        <a:srgbClr val="FFFF00"/>
      </a:accent1>
      <a:accent2>
        <a:srgbClr val="000CFF"/>
      </a:accent2>
      <a:accent3>
        <a:srgbClr val="FFFF00"/>
      </a:accent3>
      <a:accent4>
        <a:srgbClr val="78857D"/>
      </a:accent4>
      <a:accent5>
        <a:srgbClr val="EBEBFF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Montserrat Semi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D742755BFBB840A7DF641BA6176A3A" ma:contentTypeVersion="13" ma:contentTypeDescription="Create a new document." ma:contentTypeScope="" ma:versionID="6a72d15d5e0197ef4da2640e15564bd0">
  <xsd:schema xmlns:xsd="http://www.w3.org/2001/XMLSchema" xmlns:xs="http://www.w3.org/2001/XMLSchema" xmlns:p="http://schemas.microsoft.com/office/2006/metadata/properties" xmlns:ns3="ce90b564-79aa-47ca-9571-6ba494b773a5" xmlns:ns4="3dec9b34-e41c-422d-8d52-2fba5a99f273" targetNamespace="http://schemas.microsoft.com/office/2006/metadata/properties" ma:root="true" ma:fieldsID="14742a985cf956985a841629576c3990" ns3:_="" ns4:_="">
    <xsd:import namespace="ce90b564-79aa-47ca-9571-6ba494b773a5"/>
    <xsd:import namespace="3dec9b34-e41c-422d-8d52-2fba5a99f27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90b564-79aa-47ca-9571-6ba494b773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ec9b34-e41c-422d-8d52-2fba5a99f27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179D4C-C57A-4A71-88A3-9A0CCF54AB9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BED7DC6-7F26-4A6E-A549-AC615ADFC1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FF5429-07C5-4EA4-A2B7-F762F7DB7F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90b564-79aa-47ca-9571-6ba494b773a5"/>
    <ds:schemaRef ds:uri="3dec9b34-e41c-422d-8d52-2fba5a99f2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1189</TotalTime>
  <Words>601</Words>
  <Application>Microsoft Macintosh PowerPoint</Application>
  <PresentationFormat>Widescreen</PresentationFormat>
  <Paragraphs>83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Montserrat SemiBold</vt:lpstr>
      <vt:lpstr>Montserrat Medium</vt:lpstr>
      <vt:lpstr>Montserrat</vt:lpstr>
      <vt:lpstr>Calibri</vt:lpstr>
      <vt:lpstr>Ageism Campaign Toolkit</vt:lpstr>
      <vt:lpstr>PowerPoint Presentation</vt:lpstr>
      <vt:lpstr>Rapport mondial sur l’âgisme</vt:lpstr>
      <vt:lpstr>L’âgisme</vt:lpstr>
      <vt:lpstr>L’âgisme est omniprésent</vt:lpstr>
      <vt:lpstr>L’âgisme est répandu</vt:lpstr>
      <vt:lpstr>L’âgisme est néfaste et coûteux</vt:lpstr>
      <vt:lpstr>L’âgisme peut être combattu</vt:lpstr>
      <vt:lpstr>Les politiques et les lois</vt:lpstr>
      <vt:lpstr>Les activités éducatives</vt:lpstr>
      <vt:lpstr>Les interventions intergénérationnelles </vt:lpstr>
      <vt:lpstr>3 recommandations relatives aux mesures à prendre</vt:lpstr>
      <vt:lpstr>Pour plus d’informations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report on ageism</dc:title>
  <dc:creator>DE LA FUENTE NÚÑEZ, Vânia</dc:creator>
  <cp:keywords>Power Point Presentation - Francais</cp:keywords>
  <cp:lastModifiedBy>Yamada, Kazuki</cp:lastModifiedBy>
  <cp:revision>2</cp:revision>
  <dcterms:created xsi:type="dcterms:W3CDTF">2021-02-22T16:20:25Z</dcterms:created>
  <dcterms:modified xsi:type="dcterms:W3CDTF">2021-03-19T10:19:26Z</dcterms:modified>
</cp:coreProperties>
</file>